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65"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Pangolin" panose="00000500000000000000" pitchFamily="2" charset="0"/>
      <p:regular r:id="rId16"/>
    </p:embeddedFont>
    <p:embeddedFont>
      <p:font typeface="Segoe UI" panose="020B0502040204020203" pitchFamily="34" charset="0"/>
      <p:regular r:id="rId17"/>
      <p:bold r:id="rId18"/>
      <p:italic r:id="rId19"/>
      <p:boldItalic r:id="rId20"/>
    </p:embeddedFont>
    <p:embeddedFont>
      <p:font typeface="Source Sans Pro" panose="020B0503030403020204" pitchFamily="34"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tory" id="{BEEF7BF9-C479-48EC-8CB1-BBF355A7A12B}">
          <p14:sldIdLst>
            <p14:sldId id="265"/>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9" autoAdjust="0"/>
    <p:restoredTop sz="86449" autoAdjust="0"/>
  </p:normalViewPr>
  <p:slideViewPr>
    <p:cSldViewPr snapToGrid="0">
      <p:cViewPr varScale="1">
        <p:scale>
          <a:sx n="49" d="100"/>
          <a:sy n="49" d="100"/>
        </p:scale>
        <p:origin x="2395" y="7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A6E2A5D-D7DA-4656-A6EF-DB066AB8F158}"/>
    <pc:docChg chg="modSld">
      <pc:chgData name="de-Jesus-Oliveira Victor-Adriel" userId="a708fc36-3c1b-42ab-b5e9-2e1fa3c6605e" providerId="ADAL" clId="{6A6E2A5D-D7DA-4656-A6EF-DB066AB8F158}" dt="2024-07-15T15:05:32.888" v="4" actId="729"/>
      <pc:docMkLst>
        <pc:docMk/>
      </pc:docMkLst>
      <pc:sldChg chg="modSp mod">
        <pc:chgData name="de-Jesus-Oliveira Victor-Adriel" userId="a708fc36-3c1b-42ab-b5e9-2e1fa3c6605e" providerId="ADAL" clId="{6A6E2A5D-D7DA-4656-A6EF-DB066AB8F158}" dt="2024-07-15T14:51:31.871" v="1" actId="20577"/>
        <pc:sldMkLst>
          <pc:docMk/>
          <pc:sldMk cId="1310685907" sldId="259"/>
        </pc:sldMkLst>
        <pc:spChg chg="mod">
          <ac:chgData name="de-Jesus-Oliveira Victor-Adriel" userId="a708fc36-3c1b-42ab-b5e9-2e1fa3c6605e" providerId="ADAL" clId="{6A6E2A5D-D7DA-4656-A6EF-DB066AB8F158}" dt="2024-07-15T14:51:31.871" v="1" actId="20577"/>
          <ac:spMkLst>
            <pc:docMk/>
            <pc:sldMk cId="1310685907" sldId="259"/>
            <ac:spMk id="37" creationId="{9CF2BCCD-E674-45F6-9A13-F4F2FF9C660B}"/>
          </ac:spMkLst>
        </pc:spChg>
      </pc:sldChg>
      <pc:sldChg chg="modSp mod">
        <pc:chgData name="de-Jesus-Oliveira Victor-Adriel" userId="a708fc36-3c1b-42ab-b5e9-2e1fa3c6605e" providerId="ADAL" clId="{6A6E2A5D-D7DA-4656-A6EF-DB066AB8F158}" dt="2024-07-15T14:51:40.739" v="3" actId="20577"/>
        <pc:sldMkLst>
          <pc:docMk/>
          <pc:sldMk cId="171183961" sldId="267"/>
        </pc:sldMkLst>
        <pc:spChg chg="mod">
          <ac:chgData name="de-Jesus-Oliveira Victor-Adriel" userId="a708fc36-3c1b-42ab-b5e9-2e1fa3c6605e" providerId="ADAL" clId="{6A6E2A5D-D7DA-4656-A6EF-DB066AB8F158}" dt="2024-07-15T14:51:40.739" v="3" actId="20577"/>
          <ac:spMkLst>
            <pc:docMk/>
            <pc:sldMk cId="171183961" sldId="267"/>
            <ac:spMk id="3" creationId="{0BC1CF79-409D-6F06-B294-7B5402711524}"/>
          </ac:spMkLst>
        </pc:spChg>
      </pc:sldChg>
      <pc:sldChg chg="mod modShow">
        <pc:chgData name="de-Jesus-Oliveira Victor-Adriel" userId="a708fc36-3c1b-42ab-b5e9-2e1fa3c6605e" providerId="ADAL" clId="{6A6E2A5D-D7DA-4656-A6EF-DB066AB8F158}" dt="2024-07-15T15:05:32.888" v="4" actId="729"/>
        <pc:sldMkLst>
          <pc:docMk/>
          <pc:sldMk cId="339145208" sldId="269"/>
        </pc:sldMkLst>
      </pc:sldChg>
    </pc:docChg>
  </pc:docChgLst>
  <pc:docChgLst>
    <pc:chgData name="de-Jesus-Oliveira Victor-Adriel" userId="S::vdejesus@fhstp.ac.at::a708fc36-3c1b-42ab-b5e9-2e1fa3c6605e" providerId="AD" clId="Web-{43687CB3-37A4-B26E-438C-D3FEDBCE84A8}"/>
    <pc:docChg chg="modSld">
      <pc:chgData name="de-Jesus-Oliveira Victor-Adriel" userId="S::vdejesus@fhstp.ac.at::a708fc36-3c1b-42ab-b5e9-2e1fa3c6605e" providerId="AD" clId="Web-{43687CB3-37A4-B26E-438C-D3FEDBCE84A8}" dt="2023-06-02T16:01:00.575" v="0"/>
      <pc:docMkLst>
        <pc:docMk/>
      </pc:docMkLst>
      <pc:sldChg chg="mod modShow">
        <pc:chgData name="de-Jesus-Oliveira Victor-Adriel" userId="S::vdejesus@fhstp.ac.at::a708fc36-3c1b-42ab-b5e9-2e1fa3c6605e" providerId="AD" clId="Web-{43687CB3-37A4-B26E-438C-D3FEDBCE84A8}" dt="2023-06-02T16:01:00.575" v="0"/>
        <pc:sldMkLst>
          <pc:docMk/>
          <pc:sldMk cId="339145208" sldId="269"/>
        </pc:sldMkLst>
      </pc:sldChg>
    </pc:docChg>
  </pc:docChgLst>
  <pc:docChgLst>
    <pc:chgData name="de-Jesus-Oliveira Victor-Adriel" userId="a708fc36-3c1b-42ab-b5e9-2e1fa3c6605e" providerId="ADAL" clId="{CDAD515F-66A4-4BEC-88D2-66E3F38E220E}"/>
    <pc:docChg chg="undo custSel addSld delSld modSld sldOrd addSection modSection">
      <pc:chgData name="de-Jesus-Oliveira Victor-Adriel" userId="a708fc36-3c1b-42ab-b5e9-2e1fa3c6605e" providerId="ADAL" clId="{CDAD515F-66A4-4BEC-88D2-66E3F38E220E}" dt="2022-10-27T06:21:51.029" v="1942" actId="729"/>
      <pc:docMkLst>
        <pc:docMk/>
      </pc:docMkLst>
      <pc:sldChg chg="modSp mod">
        <pc:chgData name="de-Jesus-Oliveira Victor-Adriel" userId="a708fc36-3c1b-42ab-b5e9-2e1fa3c6605e" providerId="ADAL" clId="{CDAD515F-66A4-4BEC-88D2-66E3F38E220E}" dt="2022-10-27T05:12:38.467" v="737" actId="1076"/>
        <pc:sldMkLst>
          <pc:docMk/>
          <pc:sldMk cId="2321304525" sldId="260"/>
        </pc:sldMkLst>
        <pc:picChg chg="mod">
          <ac:chgData name="de-Jesus-Oliveira Victor-Adriel" userId="a708fc36-3c1b-42ab-b5e9-2e1fa3c6605e" providerId="ADAL" clId="{CDAD515F-66A4-4BEC-88D2-66E3F38E220E}" dt="2022-10-27T05:12:38.467" v="737" actId="1076"/>
          <ac:picMkLst>
            <pc:docMk/>
            <pc:sldMk cId="2321304525" sldId="260"/>
            <ac:picMk id="13" creationId="{A5A6FD7D-A127-46AE-A202-3E710215B529}"/>
          </ac:picMkLst>
        </pc:picChg>
      </pc:sldChg>
      <pc:sldChg chg="modSp mod">
        <pc:chgData name="de-Jesus-Oliveira Victor-Adriel" userId="a708fc36-3c1b-42ab-b5e9-2e1fa3c6605e" providerId="ADAL" clId="{CDAD515F-66A4-4BEC-88D2-66E3F38E220E}" dt="2022-10-27T04:40:22.355" v="5" actId="20577"/>
        <pc:sldMkLst>
          <pc:docMk/>
          <pc:sldMk cId="2993848755" sldId="264"/>
        </pc:sldMkLst>
        <pc:spChg chg="mod">
          <ac:chgData name="de-Jesus-Oliveira Victor-Adriel" userId="a708fc36-3c1b-42ab-b5e9-2e1fa3c6605e" providerId="ADAL" clId="{CDAD515F-66A4-4BEC-88D2-66E3F38E220E}" dt="2022-10-27T04:40:22.355" v="5" actId="20577"/>
          <ac:spMkLst>
            <pc:docMk/>
            <pc:sldMk cId="2993848755" sldId="264"/>
            <ac:spMk id="8" creationId="{FBFC992B-A0A8-53A0-FFAB-A7BFC139C389}"/>
          </ac:spMkLst>
        </pc:spChg>
      </pc:sldChg>
      <pc:sldChg chg="modSp mod ord">
        <pc:chgData name="de-Jesus-Oliveira Victor-Adriel" userId="a708fc36-3c1b-42ab-b5e9-2e1fa3c6605e" providerId="ADAL" clId="{CDAD515F-66A4-4BEC-88D2-66E3F38E220E}" dt="2022-10-27T04:40:18.131" v="3" actId="20577"/>
        <pc:sldMkLst>
          <pc:docMk/>
          <pc:sldMk cId="3797596492" sldId="268"/>
        </pc:sldMkLst>
        <pc:spChg chg="mod">
          <ac:chgData name="de-Jesus-Oliveira Victor-Adriel" userId="a708fc36-3c1b-42ab-b5e9-2e1fa3c6605e" providerId="ADAL" clId="{CDAD515F-66A4-4BEC-88D2-66E3F38E220E}" dt="2022-10-27T04:40:18.131" v="3" actId="20577"/>
          <ac:spMkLst>
            <pc:docMk/>
            <pc:sldMk cId="3797596492" sldId="268"/>
            <ac:spMk id="4" creationId="{8DABCB7B-6D55-0CD3-673B-28C9F565B72F}"/>
          </ac:spMkLst>
        </pc:spChg>
      </pc:sldChg>
      <pc:sldChg chg="addSp delSp modSp add mod setBg modShow">
        <pc:chgData name="de-Jesus-Oliveira Victor-Adriel" userId="a708fc36-3c1b-42ab-b5e9-2e1fa3c6605e" providerId="ADAL" clId="{CDAD515F-66A4-4BEC-88D2-66E3F38E220E}" dt="2022-10-27T06:21:51.029" v="1942" actId="729"/>
        <pc:sldMkLst>
          <pc:docMk/>
          <pc:sldMk cId="339145208" sldId="269"/>
        </pc:sldMkLst>
        <pc:spChg chg="del mod">
          <ac:chgData name="de-Jesus-Oliveira Victor-Adriel" userId="a708fc36-3c1b-42ab-b5e9-2e1fa3c6605e" providerId="ADAL" clId="{CDAD515F-66A4-4BEC-88D2-66E3F38E220E}" dt="2022-10-27T04:45:22.598" v="25" actId="478"/>
          <ac:spMkLst>
            <pc:docMk/>
            <pc:sldMk cId="339145208" sldId="269"/>
            <ac:spMk id="2" creationId="{331B8DAA-399F-47F4-A466-03BA8AE88EF4}"/>
          </ac:spMkLst>
        </pc:spChg>
        <pc:spChg chg="mod">
          <ac:chgData name="de-Jesus-Oliveira Victor-Adriel" userId="a708fc36-3c1b-42ab-b5e9-2e1fa3c6605e" providerId="ADAL" clId="{CDAD515F-66A4-4BEC-88D2-66E3F38E220E}" dt="2022-10-27T06:17:43.336" v="1934" actId="20577"/>
          <ac:spMkLst>
            <pc:docMk/>
            <pc:sldMk cId="339145208" sldId="269"/>
            <ac:spMk id="4" creationId="{4F72B24B-D04F-34B4-EA92-BF7EC8075FED}"/>
          </ac:spMkLst>
        </pc:spChg>
        <pc:spChg chg="del">
          <ac:chgData name="de-Jesus-Oliveira Victor-Adriel" userId="a708fc36-3c1b-42ab-b5e9-2e1fa3c6605e" providerId="ADAL" clId="{CDAD515F-66A4-4BEC-88D2-66E3F38E220E}" dt="2022-10-27T04:41:08.262" v="7" actId="478"/>
          <ac:spMkLst>
            <pc:docMk/>
            <pc:sldMk cId="339145208" sldId="269"/>
            <ac:spMk id="6" creationId="{6C1F9D48-941E-4CC6-9149-5DF59F2A68EE}"/>
          </ac:spMkLst>
        </pc:spChg>
        <pc:spChg chg="add mod">
          <ac:chgData name="de-Jesus-Oliveira Victor-Adriel" userId="a708fc36-3c1b-42ab-b5e9-2e1fa3c6605e" providerId="ADAL" clId="{CDAD515F-66A4-4BEC-88D2-66E3F38E220E}" dt="2022-10-27T04:52:43.933" v="177" actId="20577"/>
          <ac:spMkLst>
            <pc:docMk/>
            <pc:sldMk cId="339145208" sldId="269"/>
            <ac:spMk id="8" creationId="{83C32E28-9629-5AE5-9D7D-5D0297A7BE6C}"/>
          </ac:spMkLst>
        </pc:spChg>
        <pc:spChg chg="add mod">
          <ac:chgData name="de-Jesus-Oliveira Victor-Adriel" userId="a708fc36-3c1b-42ab-b5e9-2e1fa3c6605e" providerId="ADAL" clId="{CDAD515F-66A4-4BEC-88D2-66E3F38E220E}" dt="2022-10-27T05:11:56.854" v="735" actId="113"/>
          <ac:spMkLst>
            <pc:docMk/>
            <pc:sldMk cId="339145208" sldId="269"/>
            <ac:spMk id="12" creationId="{25F31733-B6C2-A677-D797-F194419C2693}"/>
          </ac:spMkLst>
        </pc:spChg>
        <pc:spChg chg="mod">
          <ac:chgData name="de-Jesus-Oliveira Victor-Adriel" userId="a708fc36-3c1b-42ab-b5e9-2e1fa3c6605e" providerId="ADAL" clId="{CDAD515F-66A4-4BEC-88D2-66E3F38E220E}" dt="2022-10-27T04:42:05.138" v="15" actId="1076"/>
          <ac:spMkLst>
            <pc:docMk/>
            <pc:sldMk cId="339145208" sldId="269"/>
            <ac:spMk id="14" creationId="{4CA8A83C-9ABB-4B17-B735-341303AFD6C7}"/>
          </ac:spMkLst>
        </pc:spChg>
        <pc:spChg chg="mod">
          <ac:chgData name="de-Jesus-Oliveira Victor-Adriel" userId="a708fc36-3c1b-42ab-b5e9-2e1fa3c6605e" providerId="ADAL" clId="{CDAD515F-66A4-4BEC-88D2-66E3F38E220E}" dt="2022-10-27T04:42:05.138" v="15" actId="1076"/>
          <ac:spMkLst>
            <pc:docMk/>
            <pc:sldMk cId="339145208" sldId="269"/>
            <ac:spMk id="15" creationId="{46CF4C3F-3649-4A82-987C-790660E86AD1}"/>
          </ac:spMkLst>
        </pc:spChg>
        <pc:spChg chg="del">
          <ac:chgData name="de-Jesus-Oliveira Victor-Adriel" userId="a708fc36-3c1b-42ab-b5e9-2e1fa3c6605e" providerId="ADAL" clId="{CDAD515F-66A4-4BEC-88D2-66E3F38E220E}" dt="2022-10-27T04:41:34.022" v="13" actId="478"/>
          <ac:spMkLst>
            <pc:docMk/>
            <pc:sldMk cId="339145208" sldId="269"/>
            <ac:spMk id="21" creationId="{9413187C-7FA5-4F89-9AED-E2500189B18E}"/>
          </ac:spMkLst>
        </pc:spChg>
        <pc:spChg chg="del">
          <ac:chgData name="de-Jesus-Oliveira Victor-Adriel" userId="a708fc36-3c1b-42ab-b5e9-2e1fa3c6605e" providerId="ADAL" clId="{CDAD515F-66A4-4BEC-88D2-66E3F38E220E}" dt="2022-10-27T04:41:31.680" v="12" actId="478"/>
          <ac:spMkLst>
            <pc:docMk/>
            <pc:sldMk cId="339145208" sldId="269"/>
            <ac:spMk id="22" creationId="{E5FAF93F-B6E6-484F-B311-4188A2A5CAF2}"/>
          </ac:spMkLst>
        </pc:spChg>
        <pc:spChg chg="del">
          <ac:chgData name="de-Jesus-Oliveira Victor-Adriel" userId="a708fc36-3c1b-42ab-b5e9-2e1fa3c6605e" providerId="ADAL" clId="{CDAD515F-66A4-4BEC-88D2-66E3F38E220E}" dt="2022-10-27T04:41:31.680" v="12" actId="478"/>
          <ac:spMkLst>
            <pc:docMk/>
            <pc:sldMk cId="339145208" sldId="269"/>
            <ac:spMk id="23" creationId="{95126000-28C9-4C6C-8AE5-F28B0E610B71}"/>
          </ac:spMkLst>
        </pc:spChg>
        <pc:spChg chg="del">
          <ac:chgData name="de-Jesus-Oliveira Victor-Adriel" userId="a708fc36-3c1b-42ab-b5e9-2e1fa3c6605e" providerId="ADAL" clId="{CDAD515F-66A4-4BEC-88D2-66E3F38E220E}" dt="2022-10-27T04:41:31.680" v="12" actId="478"/>
          <ac:spMkLst>
            <pc:docMk/>
            <pc:sldMk cId="339145208" sldId="269"/>
            <ac:spMk id="24" creationId="{936A4888-B831-4736-9266-01DEC51492C3}"/>
          </ac:spMkLst>
        </pc:spChg>
        <pc:spChg chg="del">
          <ac:chgData name="de-Jesus-Oliveira Victor-Adriel" userId="a708fc36-3c1b-42ab-b5e9-2e1fa3c6605e" providerId="ADAL" clId="{CDAD515F-66A4-4BEC-88D2-66E3F38E220E}" dt="2022-10-27T04:41:31.680" v="12" actId="478"/>
          <ac:spMkLst>
            <pc:docMk/>
            <pc:sldMk cId="339145208" sldId="269"/>
            <ac:spMk id="25" creationId="{483F55DC-71F6-4582-A154-F5E375238505}"/>
          </ac:spMkLst>
        </pc:spChg>
        <pc:spChg chg="del">
          <ac:chgData name="de-Jesus-Oliveira Victor-Adriel" userId="a708fc36-3c1b-42ab-b5e9-2e1fa3c6605e" providerId="ADAL" clId="{CDAD515F-66A4-4BEC-88D2-66E3F38E220E}" dt="2022-10-27T04:41:31.680" v="12" actId="478"/>
          <ac:spMkLst>
            <pc:docMk/>
            <pc:sldMk cId="339145208" sldId="269"/>
            <ac:spMk id="26" creationId="{79FF16C2-8727-4C45-80B9-FD1274DB321C}"/>
          </ac:spMkLst>
        </pc:spChg>
        <pc:spChg chg="mod">
          <ac:chgData name="de-Jesus-Oliveira Victor-Adriel" userId="a708fc36-3c1b-42ab-b5e9-2e1fa3c6605e" providerId="ADAL" clId="{CDAD515F-66A4-4BEC-88D2-66E3F38E220E}" dt="2022-10-27T05:53:20.099" v="1266" actId="20577"/>
          <ac:spMkLst>
            <pc:docMk/>
            <pc:sldMk cId="339145208" sldId="269"/>
            <ac:spMk id="27" creationId="{CC683AFD-4183-4973-BBF7-9CB54E09061E}"/>
          </ac:spMkLst>
        </pc:spChg>
        <pc:spChg chg="del">
          <ac:chgData name="de-Jesus-Oliveira Victor-Adriel" userId="a708fc36-3c1b-42ab-b5e9-2e1fa3c6605e" providerId="ADAL" clId="{CDAD515F-66A4-4BEC-88D2-66E3F38E220E}" dt="2022-10-27T05:31:48.404" v="1026" actId="478"/>
          <ac:spMkLst>
            <pc:docMk/>
            <pc:sldMk cId="339145208" sldId="269"/>
            <ac:spMk id="28" creationId="{BFEFBD34-0841-4661-9588-DFE4B101582B}"/>
          </ac:spMkLst>
        </pc:spChg>
        <pc:spChg chg="mod">
          <ac:chgData name="de-Jesus-Oliveira Victor-Adriel" userId="a708fc36-3c1b-42ab-b5e9-2e1fa3c6605e" providerId="ADAL" clId="{CDAD515F-66A4-4BEC-88D2-66E3F38E220E}" dt="2022-10-27T05:54:25.571" v="1283" actId="1036"/>
          <ac:spMkLst>
            <pc:docMk/>
            <pc:sldMk cId="339145208" sldId="269"/>
            <ac:spMk id="29" creationId="{5766EFFC-A054-4112-A391-8532A573AD6E}"/>
          </ac:spMkLst>
        </pc:spChg>
        <pc:spChg chg="del">
          <ac:chgData name="de-Jesus-Oliveira Victor-Adriel" userId="a708fc36-3c1b-42ab-b5e9-2e1fa3c6605e" providerId="ADAL" clId="{CDAD515F-66A4-4BEC-88D2-66E3F38E220E}" dt="2022-10-27T05:31:49.536" v="1027" actId="478"/>
          <ac:spMkLst>
            <pc:docMk/>
            <pc:sldMk cId="339145208" sldId="269"/>
            <ac:spMk id="30" creationId="{53D182CD-A4CE-4F76-B058-C6EA7415CFA0}"/>
          </ac:spMkLst>
        </pc:spChg>
        <pc:spChg chg="del">
          <ac:chgData name="de-Jesus-Oliveira Victor-Adriel" userId="a708fc36-3c1b-42ab-b5e9-2e1fa3c6605e" providerId="ADAL" clId="{CDAD515F-66A4-4BEC-88D2-66E3F38E220E}" dt="2022-10-27T05:38:37.254" v="1066" actId="478"/>
          <ac:spMkLst>
            <pc:docMk/>
            <pc:sldMk cId="339145208" sldId="269"/>
            <ac:spMk id="31" creationId="{312F8BC2-5450-4C33-8D69-AC5DA23DEC83}"/>
          </ac:spMkLst>
        </pc:spChg>
        <pc:spChg chg="del">
          <ac:chgData name="de-Jesus-Oliveira Victor-Adriel" userId="a708fc36-3c1b-42ab-b5e9-2e1fa3c6605e" providerId="ADAL" clId="{CDAD515F-66A4-4BEC-88D2-66E3F38E220E}" dt="2022-10-27T05:38:32.074" v="1064" actId="478"/>
          <ac:spMkLst>
            <pc:docMk/>
            <pc:sldMk cId="339145208" sldId="269"/>
            <ac:spMk id="32" creationId="{BDCC9F9F-C68F-4626-BA84-8EF41A13546B}"/>
          </ac:spMkLst>
        </pc:spChg>
        <pc:spChg chg="del">
          <ac:chgData name="de-Jesus-Oliveira Victor-Adriel" userId="a708fc36-3c1b-42ab-b5e9-2e1fa3c6605e" providerId="ADAL" clId="{CDAD515F-66A4-4BEC-88D2-66E3F38E220E}" dt="2022-10-27T05:31:50.912" v="1028" actId="478"/>
          <ac:spMkLst>
            <pc:docMk/>
            <pc:sldMk cId="339145208" sldId="269"/>
            <ac:spMk id="33" creationId="{5A5DE773-2811-4EFA-9BD2-906D93C54C08}"/>
          </ac:spMkLst>
        </pc:spChg>
        <pc:spChg chg="mod">
          <ac:chgData name="de-Jesus-Oliveira Victor-Adriel" userId="a708fc36-3c1b-42ab-b5e9-2e1fa3c6605e" providerId="ADAL" clId="{CDAD515F-66A4-4BEC-88D2-66E3F38E220E}" dt="2022-10-27T05:22:58.495" v="851" actId="20577"/>
          <ac:spMkLst>
            <pc:docMk/>
            <pc:sldMk cId="339145208" sldId="269"/>
            <ac:spMk id="34" creationId="{A74BA091-A396-422F-B494-2CDE50A6B047}"/>
          </ac:spMkLst>
        </pc:spChg>
        <pc:spChg chg="mod">
          <ac:chgData name="de-Jesus-Oliveira Victor-Adriel" userId="a708fc36-3c1b-42ab-b5e9-2e1fa3c6605e" providerId="ADAL" clId="{CDAD515F-66A4-4BEC-88D2-66E3F38E220E}" dt="2022-10-27T06:12:23.864" v="1817" actId="20577"/>
          <ac:spMkLst>
            <pc:docMk/>
            <pc:sldMk cId="339145208" sldId="269"/>
            <ac:spMk id="35" creationId="{8AA32A4E-C8B4-40BC-B1F2-FFFE3C4BBAC2}"/>
          </ac:spMkLst>
        </pc:spChg>
        <pc:spChg chg="mod">
          <ac:chgData name="de-Jesus-Oliveira Victor-Adriel" userId="a708fc36-3c1b-42ab-b5e9-2e1fa3c6605e" providerId="ADAL" clId="{CDAD515F-66A4-4BEC-88D2-66E3F38E220E}" dt="2022-10-27T04:48:14.990" v="73" actId="14100"/>
          <ac:spMkLst>
            <pc:docMk/>
            <pc:sldMk cId="339145208" sldId="269"/>
            <ac:spMk id="36" creationId="{7DD63EA2-E175-4A4A-9E66-B30031536713}"/>
          </ac:spMkLst>
        </pc:spChg>
        <pc:spChg chg="mod">
          <ac:chgData name="de-Jesus-Oliveira Victor-Adriel" userId="a708fc36-3c1b-42ab-b5e9-2e1fa3c6605e" providerId="ADAL" clId="{CDAD515F-66A4-4BEC-88D2-66E3F38E220E}" dt="2022-10-27T04:46:38.433" v="49" actId="20577"/>
          <ac:spMkLst>
            <pc:docMk/>
            <pc:sldMk cId="339145208" sldId="269"/>
            <ac:spMk id="37" creationId="{635AC02F-1B09-44C4-8A3C-2A8F5AF2FF58}"/>
          </ac:spMkLst>
        </pc:spChg>
        <pc:spChg chg="mod">
          <ac:chgData name="de-Jesus-Oliveira Victor-Adriel" userId="a708fc36-3c1b-42ab-b5e9-2e1fa3c6605e" providerId="ADAL" clId="{CDAD515F-66A4-4BEC-88D2-66E3F38E220E}" dt="2022-10-27T04:46:27.306" v="45" actId="20577"/>
          <ac:spMkLst>
            <pc:docMk/>
            <pc:sldMk cId="339145208" sldId="269"/>
            <ac:spMk id="38" creationId="{4692AC80-01F2-40DF-AC3D-6AB0FEE2F30C}"/>
          </ac:spMkLst>
        </pc:spChg>
        <pc:spChg chg="mod">
          <ac:chgData name="de-Jesus-Oliveira Victor-Adriel" userId="a708fc36-3c1b-42ab-b5e9-2e1fa3c6605e" providerId="ADAL" clId="{CDAD515F-66A4-4BEC-88D2-66E3F38E220E}" dt="2022-10-27T04:48:02.210" v="72" actId="14100"/>
          <ac:spMkLst>
            <pc:docMk/>
            <pc:sldMk cId="339145208" sldId="269"/>
            <ac:spMk id="39" creationId="{5004C57D-4772-46A4-991E-3AEE902DA708}"/>
          </ac:spMkLst>
        </pc:spChg>
        <pc:spChg chg="mod">
          <ac:chgData name="de-Jesus-Oliveira Victor-Adriel" userId="a708fc36-3c1b-42ab-b5e9-2e1fa3c6605e" providerId="ADAL" clId="{CDAD515F-66A4-4BEC-88D2-66E3F38E220E}" dt="2022-10-27T04:48:02.210" v="72" actId="14100"/>
          <ac:spMkLst>
            <pc:docMk/>
            <pc:sldMk cId="339145208" sldId="269"/>
            <ac:spMk id="40" creationId="{E0BB61E7-BF72-47F7-945A-790E3BA6E7F9}"/>
          </ac:spMkLst>
        </pc:spChg>
        <pc:spChg chg="mod">
          <ac:chgData name="de-Jesus-Oliveira Victor-Adriel" userId="a708fc36-3c1b-42ab-b5e9-2e1fa3c6605e" providerId="ADAL" clId="{CDAD515F-66A4-4BEC-88D2-66E3F38E220E}" dt="2022-10-27T04:48:02.210" v="72" actId="14100"/>
          <ac:spMkLst>
            <pc:docMk/>
            <pc:sldMk cId="339145208" sldId="269"/>
            <ac:spMk id="41" creationId="{CAE237E4-1834-4D97-BD07-450F3072757D}"/>
          </ac:spMkLst>
        </pc:spChg>
        <pc:spChg chg="mod">
          <ac:chgData name="de-Jesus-Oliveira Victor-Adriel" userId="a708fc36-3c1b-42ab-b5e9-2e1fa3c6605e" providerId="ADAL" clId="{CDAD515F-66A4-4BEC-88D2-66E3F38E220E}" dt="2022-10-27T04:48:02.210" v="72" actId="14100"/>
          <ac:spMkLst>
            <pc:docMk/>
            <pc:sldMk cId="339145208" sldId="269"/>
            <ac:spMk id="42" creationId="{50D75A4A-6C08-477B-A57E-2B8B3A0296A6}"/>
          </ac:spMkLst>
        </pc:spChg>
        <pc:spChg chg="mod">
          <ac:chgData name="de-Jesus-Oliveira Victor-Adriel" userId="a708fc36-3c1b-42ab-b5e9-2e1fa3c6605e" providerId="ADAL" clId="{CDAD515F-66A4-4BEC-88D2-66E3F38E220E}" dt="2022-10-27T04:48:02.210" v="72" actId="14100"/>
          <ac:spMkLst>
            <pc:docMk/>
            <pc:sldMk cId="339145208" sldId="269"/>
            <ac:spMk id="43" creationId="{19CE3752-B6C4-40AF-A4EF-F082E48A835F}"/>
          </ac:spMkLst>
        </pc:spChg>
        <pc:spChg chg="mod">
          <ac:chgData name="de-Jesus-Oliveira Victor-Adriel" userId="a708fc36-3c1b-42ab-b5e9-2e1fa3c6605e" providerId="ADAL" clId="{CDAD515F-66A4-4BEC-88D2-66E3F38E220E}" dt="2022-10-27T04:48:02.210" v="72" actId="14100"/>
          <ac:spMkLst>
            <pc:docMk/>
            <pc:sldMk cId="339145208" sldId="269"/>
            <ac:spMk id="44" creationId="{65109DBE-863D-46FA-AEA5-8039E0D22E2E}"/>
          </ac:spMkLst>
        </pc:spChg>
        <pc:spChg chg="mod">
          <ac:chgData name="de-Jesus-Oliveira Victor-Adriel" userId="a708fc36-3c1b-42ab-b5e9-2e1fa3c6605e" providerId="ADAL" clId="{CDAD515F-66A4-4BEC-88D2-66E3F38E220E}" dt="2022-10-27T04:48:02.210" v="72" actId="14100"/>
          <ac:spMkLst>
            <pc:docMk/>
            <pc:sldMk cId="339145208" sldId="269"/>
            <ac:spMk id="45" creationId="{7D5AD129-5EE8-459D-A6E6-73A6D5BF8FE4}"/>
          </ac:spMkLst>
        </pc:spChg>
        <pc:spChg chg="del mod">
          <ac:chgData name="de-Jesus-Oliveira Victor-Adriel" userId="a708fc36-3c1b-42ab-b5e9-2e1fa3c6605e" providerId="ADAL" clId="{CDAD515F-66A4-4BEC-88D2-66E3F38E220E}" dt="2022-10-27T04:43:32.218" v="19" actId="478"/>
          <ac:spMkLst>
            <pc:docMk/>
            <pc:sldMk cId="339145208" sldId="269"/>
            <ac:spMk id="46" creationId="{A412DAB1-8215-485A-BF27-3480A1DC3328}"/>
          </ac:spMkLst>
        </pc:spChg>
        <pc:spChg chg="mod">
          <ac:chgData name="de-Jesus-Oliveira Victor-Adriel" userId="a708fc36-3c1b-42ab-b5e9-2e1fa3c6605e" providerId="ADAL" clId="{CDAD515F-66A4-4BEC-88D2-66E3F38E220E}" dt="2022-10-27T04:48:14.990" v="73" actId="14100"/>
          <ac:spMkLst>
            <pc:docMk/>
            <pc:sldMk cId="339145208" sldId="269"/>
            <ac:spMk id="47" creationId="{512457DB-B2B6-4D54-906C-35AD7E4D2583}"/>
          </ac:spMkLst>
        </pc:spChg>
        <pc:spChg chg="mod">
          <ac:chgData name="de-Jesus-Oliveira Victor-Adriel" userId="a708fc36-3c1b-42ab-b5e9-2e1fa3c6605e" providerId="ADAL" clId="{CDAD515F-66A4-4BEC-88D2-66E3F38E220E}" dt="2022-10-27T04:48:28.494" v="80" actId="20577"/>
          <ac:spMkLst>
            <pc:docMk/>
            <pc:sldMk cId="339145208" sldId="269"/>
            <ac:spMk id="48" creationId="{913119D9-AC1F-48EA-81DB-E22E969C74AF}"/>
          </ac:spMkLst>
        </pc:spChg>
        <pc:spChg chg="mod">
          <ac:chgData name="de-Jesus-Oliveira Victor-Adriel" userId="a708fc36-3c1b-42ab-b5e9-2e1fa3c6605e" providerId="ADAL" clId="{CDAD515F-66A4-4BEC-88D2-66E3F38E220E}" dt="2022-10-27T04:48:32.744" v="85" actId="20577"/>
          <ac:spMkLst>
            <pc:docMk/>
            <pc:sldMk cId="339145208" sldId="269"/>
            <ac:spMk id="49" creationId="{85D866BB-5776-4804-AABA-A7E0B4F66035}"/>
          </ac:spMkLst>
        </pc:spChg>
        <pc:spChg chg="mod">
          <ac:chgData name="de-Jesus-Oliveira Victor-Adriel" userId="a708fc36-3c1b-42ab-b5e9-2e1fa3c6605e" providerId="ADAL" clId="{CDAD515F-66A4-4BEC-88D2-66E3F38E220E}" dt="2022-10-27T04:48:35.544" v="90" actId="20577"/>
          <ac:spMkLst>
            <pc:docMk/>
            <pc:sldMk cId="339145208" sldId="269"/>
            <ac:spMk id="50" creationId="{EC6140F5-80FF-45F0-A011-25F8D484F512}"/>
          </ac:spMkLst>
        </pc:spChg>
        <pc:spChg chg="mod">
          <ac:chgData name="de-Jesus-Oliveira Victor-Adriel" userId="a708fc36-3c1b-42ab-b5e9-2e1fa3c6605e" providerId="ADAL" clId="{CDAD515F-66A4-4BEC-88D2-66E3F38E220E}" dt="2022-10-27T04:48:45.857" v="97" actId="20577"/>
          <ac:spMkLst>
            <pc:docMk/>
            <pc:sldMk cId="339145208" sldId="269"/>
            <ac:spMk id="51" creationId="{D5EEA670-A21A-474F-9581-9C7AB7E39B37}"/>
          </ac:spMkLst>
        </pc:spChg>
        <pc:spChg chg="mod">
          <ac:chgData name="de-Jesus-Oliveira Victor-Adriel" userId="a708fc36-3c1b-42ab-b5e9-2e1fa3c6605e" providerId="ADAL" clId="{CDAD515F-66A4-4BEC-88D2-66E3F38E220E}" dt="2022-10-27T04:49:15.981" v="103" actId="20577"/>
          <ac:spMkLst>
            <pc:docMk/>
            <pc:sldMk cId="339145208" sldId="269"/>
            <ac:spMk id="52" creationId="{D5FBC87C-5524-41D0-B185-6A728F41A5BF}"/>
          </ac:spMkLst>
        </pc:spChg>
        <pc:spChg chg="mod">
          <ac:chgData name="de-Jesus-Oliveira Victor-Adriel" userId="a708fc36-3c1b-42ab-b5e9-2e1fa3c6605e" providerId="ADAL" clId="{CDAD515F-66A4-4BEC-88D2-66E3F38E220E}" dt="2022-10-27T04:49:21.045" v="109" actId="20577"/>
          <ac:spMkLst>
            <pc:docMk/>
            <pc:sldMk cId="339145208" sldId="269"/>
            <ac:spMk id="53" creationId="{0CBC6E1D-22CB-43C4-A4F8-3394E9C47CBE}"/>
          </ac:spMkLst>
        </pc:spChg>
        <pc:spChg chg="del mod">
          <ac:chgData name="de-Jesus-Oliveira Victor-Adriel" userId="a708fc36-3c1b-42ab-b5e9-2e1fa3c6605e" providerId="ADAL" clId="{CDAD515F-66A4-4BEC-88D2-66E3F38E220E}" dt="2022-10-27T04:43:30.823" v="17" actId="478"/>
          <ac:spMkLst>
            <pc:docMk/>
            <pc:sldMk cId="339145208" sldId="269"/>
            <ac:spMk id="54" creationId="{B04B55F0-8E3C-4CD7-A5FB-0A2663B0BB50}"/>
          </ac:spMkLst>
        </pc:spChg>
        <pc:spChg chg="mod">
          <ac:chgData name="de-Jesus-Oliveira Victor-Adriel" userId="a708fc36-3c1b-42ab-b5e9-2e1fa3c6605e" providerId="ADAL" clId="{CDAD515F-66A4-4BEC-88D2-66E3F38E220E}" dt="2022-10-27T04:49:35.908" v="113" actId="20577"/>
          <ac:spMkLst>
            <pc:docMk/>
            <pc:sldMk cId="339145208" sldId="269"/>
            <ac:spMk id="55" creationId="{B7FB0D11-BBCF-4BE7-ACBA-C5EEB1C900C8}"/>
          </ac:spMkLst>
        </pc:spChg>
        <pc:spChg chg="mod">
          <ac:chgData name="de-Jesus-Oliveira Victor-Adriel" userId="a708fc36-3c1b-42ab-b5e9-2e1fa3c6605e" providerId="ADAL" clId="{CDAD515F-66A4-4BEC-88D2-66E3F38E220E}" dt="2022-10-27T04:49:45.909" v="117" actId="20577"/>
          <ac:spMkLst>
            <pc:docMk/>
            <pc:sldMk cId="339145208" sldId="269"/>
            <ac:spMk id="56" creationId="{11036FD4-4C2B-491E-9FBE-E6B1C9CC25F2}"/>
          </ac:spMkLst>
        </pc:spChg>
        <pc:spChg chg="mod">
          <ac:chgData name="de-Jesus-Oliveira Victor-Adriel" userId="a708fc36-3c1b-42ab-b5e9-2e1fa3c6605e" providerId="ADAL" clId="{CDAD515F-66A4-4BEC-88D2-66E3F38E220E}" dt="2022-10-27T04:49:56.383" v="123" actId="20577"/>
          <ac:spMkLst>
            <pc:docMk/>
            <pc:sldMk cId="339145208" sldId="269"/>
            <ac:spMk id="57" creationId="{0E68117D-58BD-4524-8D79-A63E41F3C4C7}"/>
          </ac:spMkLst>
        </pc:spChg>
        <pc:spChg chg="mod">
          <ac:chgData name="de-Jesus-Oliveira Victor-Adriel" userId="a708fc36-3c1b-42ab-b5e9-2e1fa3c6605e" providerId="ADAL" clId="{CDAD515F-66A4-4BEC-88D2-66E3F38E220E}" dt="2022-10-27T04:49:59.444" v="127" actId="20577"/>
          <ac:spMkLst>
            <pc:docMk/>
            <pc:sldMk cId="339145208" sldId="269"/>
            <ac:spMk id="58" creationId="{D45ABC11-BBC8-474D-88FE-0526E60DB289}"/>
          </ac:spMkLst>
        </pc:spChg>
        <pc:spChg chg="mod">
          <ac:chgData name="de-Jesus-Oliveira Victor-Adriel" userId="a708fc36-3c1b-42ab-b5e9-2e1fa3c6605e" providerId="ADAL" clId="{CDAD515F-66A4-4BEC-88D2-66E3F38E220E}" dt="2022-10-27T04:50:04.745" v="131" actId="20577"/>
          <ac:spMkLst>
            <pc:docMk/>
            <pc:sldMk cId="339145208" sldId="269"/>
            <ac:spMk id="59" creationId="{F30DEAED-F1A0-4820-A7E7-A73C4EBF6645}"/>
          </ac:spMkLst>
        </pc:spChg>
        <pc:spChg chg="mod">
          <ac:chgData name="de-Jesus-Oliveira Victor-Adriel" userId="a708fc36-3c1b-42ab-b5e9-2e1fa3c6605e" providerId="ADAL" clId="{CDAD515F-66A4-4BEC-88D2-66E3F38E220E}" dt="2022-10-27T04:50:11.858" v="135" actId="20577"/>
          <ac:spMkLst>
            <pc:docMk/>
            <pc:sldMk cId="339145208" sldId="269"/>
            <ac:spMk id="60" creationId="{71465F51-7636-4A6B-B511-91E67E74C527}"/>
          </ac:spMkLst>
        </pc:spChg>
        <pc:spChg chg="mod">
          <ac:chgData name="de-Jesus-Oliveira Victor-Adriel" userId="a708fc36-3c1b-42ab-b5e9-2e1fa3c6605e" providerId="ADAL" clId="{CDAD515F-66A4-4BEC-88D2-66E3F38E220E}" dt="2022-10-27T04:50:14.883" v="139" actId="20577"/>
          <ac:spMkLst>
            <pc:docMk/>
            <pc:sldMk cId="339145208" sldId="269"/>
            <ac:spMk id="61" creationId="{A5068F04-EF37-45C6-84CD-A9F573021109}"/>
          </ac:spMkLst>
        </pc:spChg>
        <pc:spChg chg="del mod">
          <ac:chgData name="de-Jesus-Oliveira Victor-Adriel" userId="a708fc36-3c1b-42ab-b5e9-2e1fa3c6605e" providerId="ADAL" clId="{CDAD515F-66A4-4BEC-88D2-66E3F38E220E}" dt="2022-10-27T04:43:33.831" v="21" actId="478"/>
          <ac:spMkLst>
            <pc:docMk/>
            <pc:sldMk cId="339145208" sldId="269"/>
            <ac:spMk id="62" creationId="{912BA76C-7BCF-4E49-8A1D-CBB02AE13B3D}"/>
          </ac:spMkLst>
        </pc:spChg>
        <pc:spChg chg="mod">
          <ac:chgData name="de-Jesus-Oliveira Victor-Adriel" userId="a708fc36-3c1b-42ab-b5e9-2e1fa3c6605e" providerId="ADAL" clId="{CDAD515F-66A4-4BEC-88D2-66E3F38E220E}" dt="2022-10-27T04:50:33.720" v="141" actId="20577"/>
          <ac:spMkLst>
            <pc:docMk/>
            <pc:sldMk cId="339145208" sldId="269"/>
            <ac:spMk id="63" creationId="{7F50FF3F-FBD3-486C-AE6F-BE99971DA9E4}"/>
          </ac:spMkLst>
        </pc:spChg>
        <pc:spChg chg="mod">
          <ac:chgData name="de-Jesus-Oliveira Victor-Adriel" userId="a708fc36-3c1b-42ab-b5e9-2e1fa3c6605e" providerId="ADAL" clId="{CDAD515F-66A4-4BEC-88D2-66E3F38E220E}" dt="2022-10-27T04:50:47.673" v="144" actId="6549"/>
          <ac:spMkLst>
            <pc:docMk/>
            <pc:sldMk cId="339145208" sldId="269"/>
            <ac:spMk id="64" creationId="{7F4B0ADE-2CC2-4C9E-9F45-38BA006B2B5D}"/>
          </ac:spMkLst>
        </pc:spChg>
        <pc:spChg chg="mod">
          <ac:chgData name="de-Jesus-Oliveira Victor-Adriel" userId="a708fc36-3c1b-42ab-b5e9-2e1fa3c6605e" providerId="ADAL" clId="{CDAD515F-66A4-4BEC-88D2-66E3F38E220E}" dt="2022-10-27T04:50:58.282" v="145" actId="20577"/>
          <ac:spMkLst>
            <pc:docMk/>
            <pc:sldMk cId="339145208" sldId="269"/>
            <ac:spMk id="65" creationId="{0417E45B-2F46-4A04-9EB9-C373BEFF1FD3}"/>
          </ac:spMkLst>
        </pc:spChg>
        <pc:spChg chg="mod">
          <ac:chgData name="de-Jesus-Oliveira Victor-Adriel" userId="a708fc36-3c1b-42ab-b5e9-2e1fa3c6605e" providerId="ADAL" clId="{CDAD515F-66A4-4BEC-88D2-66E3F38E220E}" dt="2022-10-27T04:51:00.821" v="148" actId="20577"/>
          <ac:spMkLst>
            <pc:docMk/>
            <pc:sldMk cId="339145208" sldId="269"/>
            <ac:spMk id="66" creationId="{74EBB416-0DBE-4E0B-8C58-B95C9ADB4BA1}"/>
          </ac:spMkLst>
        </pc:spChg>
        <pc:spChg chg="mod">
          <ac:chgData name="de-Jesus-Oliveira Victor-Adriel" userId="a708fc36-3c1b-42ab-b5e9-2e1fa3c6605e" providerId="ADAL" clId="{CDAD515F-66A4-4BEC-88D2-66E3F38E220E}" dt="2022-10-27T04:51:04.275" v="149" actId="20577"/>
          <ac:spMkLst>
            <pc:docMk/>
            <pc:sldMk cId="339145208" sldId="269"/>
            <ac:spMk id="67" creationId="{055E1B4A-03ED-4432-8BE3-CCDDFDACD723}"/>
          </ac:spMkLst>
        </pc:spChg>
        <pc:spChg chg="mod">
          <ac:chgData name="de-Jesus-Oliveira Victor-Adriel" userId="a708fc36-3c1b-42ab-b5e9-2e1fa3c6605e" providerId="ADAL" clId="{CDAD515F-66A4-4BEC-88D2-66E3F38E220E}" dt="2022-10-27T04:51:16.358" v="152" actId="6549"/>
          <ac:spMkLst>
            <pc:docMk/>
            <pc:sldMk cId="339145208" sldId="269"/>
            <ac:spMk id="68" creationId="{15718A35-66DB-424E-A3AC-CB97D16AB1AD}"/>
          </ac:spMkLst>
        </pc:spChg>
        <pc:spChg chg="mod">
          <ac:chgData name="de-Jesus-Oliveira Victor-Adriel" userId="a708fc36-3c1b-42ab-b5e9-2e1fa3c6605e" providerId="ADAL" clId="{CDAD515F-66A4-4BEC-88D2-66E3F38E220E}" dt="2022-10-27T04:51:19.621" v="155" actId="20577"/>
          <ac:spMkLst>
            <pc:docMk/>
            <pc:sldMk cId="339145208" sldId="269"/>
            <ac:spMk id="69" creationId="{75E730C4-6324-4944-9536-3971734A973D}"/>
          </ac:spMkLst>
        </pc:spChg>
        <pc:spChg chg="del mod">
          <ac:chgData name="de-Jesus-Oliveira Victor-Adriel" userId="a708fc36-3c1b-42ab-b5e9-2e1fa3c6605e" providerId="ADAL" clId="{CDAD515F-66A4-4BEC-88D2-66E3F38E220E}" dt="2022-10-27T04:43:35.106" v="23" actId="478"/>
          <ac:spMkLst>
            <pc:docMk/>
            <pc:sldMk cId="339145208" sldId="269"/>
            <ac:spMk id="70" creationId="{F37422BA-F8AC-4EF9-99AE-EF445B212C0C}"/>
          </ac:spMkLst>
        </pc:spChg>
        <pc:spChg chg="del">
          <ac:chgData name="de-Jesus-Oliveira Victor-Adriel" userId="a708fc36-3c1b-42ab-b5e9-2e1fa3c6605e" providerId="ADAL" clId="{CDAD515F-66A4-4BEC-88D2-66E3F38E220E}" dt="2022-10-27T05:38:43.726" v="1073" actId="478"/>
          <ac:spMkLst>
            <pc:docMk/>
            <pc:sldMk cId="339145208" sldId="269"/>
            <ac:spMk id="76" creationId="{31A73E02-DE8E-45F8-9E56-156BCA85F97E}"/>
          </ac:spMkLst>
        </pc:spChg>
        <pc:spChg chg="del">
          <ac:chgData name="de-Jesus-Oliveira Victor-Adriel" userId="a708fc36-3c1b-42ab-b5e9-2e1fa3c6605e" providerId="ADAL" clId="{CDAD515F-66A4-4BEC-88D2-66E3F38E220E}" dt="2022-10-27T05:38:38.587" v="1067" actId="478"/>
          <ac:spMkLst>
            <pc:docMk/>
            <pc:sldMk cId="339145208" sldId="269"/>
            <ac:spMk id="80" creationId="{4B500DC1-DAF4-4095-85CD-47F3FCBE981E}"/>
          </ac:spMkLst>
        </pc:spChg>
        <pc:spChg chg="del">
          <ac:chgData name="de-Jesus-Oliveira Victor-Adriel" userId="a708fc36-3c1b-42ab-b5e9-2e1fa3c6605e" providerId="ADAL" clId="{CDAD515F-66A4-4BEC-88D2-66E3F38E220E}" dt="2022-10-27T05:38:30.681" v="1063" actId="478"/>
          <ac:spMkLst>
            <pc:docMk/>
            <pc:sldMk cId="339145208" sldId="269"/>
            <ac:spMk id="83" creationId="{832B8AED-2A02-49BE-9E76-280AF6DBDAC0}"/>
          </ac:spMkLst>
        </pc:spChg>
        <pc:spChg chg="del mod">
          <ac:chgData name="de-Jesus-Oliveira Victor-Adriel" userId="a708fc36-3c1b-42ab-b5e9-2e1fa3c6605e" providerId="ADAL" clId="{CDAD515F-66A4-4BEC-88D2-66E3F38E220E}" dt="2022-10-27T05:46:14.458" v="1196" actId="478"/>
          <ac:spMkLst>
            <pc:docMk/>
            <pc:sldMk cId="339145208" sldId="269"/>
            <ac:spMk id="88" creationId="{E84DD4A8-CD3C-EA81-96DC-2EEDB196362E}"/>
          </ac:spMkLst>
        </pc:spChg>
        <pc:spChg chg="add del mod">
          <ac:chgData name="de-Jesus-Oliveira Victor-Adriel" userId="a708fc36-3c1b-42ab-b5e9-2e1fa3c6605e" providerId="ADAL" clId="{CDAD515F-66A4-4BEC-88D2-66E3F38E220E}" dt="2022-10-27T05:57:46.110" v="1335" actId="1036"/>
          <ac:spMkLst>
            <pc:docMk/>
            <pc:sldMk cId="339145208" sldId="269"/>
            <ac:spMk id="94" creationId="{3047789D-1206-95F5-CDAB-B38D8FB03F1F}"/>
          </ac:spMkLst>
        </pc:spChg>
        <pc:spChg chg="add del mod">
          <ac:chgData name="de-Jesus-Oliveira Victor-Adriel" userId="a708fc36-3c1b-42ab-b5e9-2e1fa3c6605e" providerId="ADAL" clId="{CDAD515F-66A4-4BEC-88D2-66E3F38E220E}" dt="2022-10-27T05:54:25.571" v="1283" actId="1036"/>
          <ac:spMkLst>
            <pc:docMk/>
            <pc:sldMk cId="339145208" sldId="269"/>
            <ac:spMk id="95" creationId="{4AEBFDDE-85FE-1FBA-9A54-1B1EABC0F8A4}"/>
          </ac:spMkLst>
        </pc:spChg>
        <pc:spChg chg="add mod ord">
          <ac:chgData name="de-Jesus-Oliveira Victor-Adriel" userId="a708fc36-3c1b-42ab-b5e9-2e1fa3c6605e" providerId="ADAL" clId="{CDAD515F-66A4-4BEC-88D2-66E3F38E220E}" dt="2022-10-27T05:57:46.110" v="1335" actId="1036"/>
          <ac:spMkLst>
            <pc:docMk/>
            <pc:sldMk cId="339145208" sldId="269"/>
            <ac:spMk id="96" creationId="{BC87C90C-10E4-CD6E-0CD9-BDD4372F6DE4}"/>
          </ac:spMkLst>
        </pc:spChg>
        <pc:spChg chg="add mod">
          <ac:chgData name="de-Jesus-Oliveira Victor-Adriel" userId="a708fc36-3c1b-42ab-b5e9-2e1fa3c6605e" providerId="ADAL" clId="{CDAD515F-66A4-4BEC-88D2-66E3F38E220E}" dt="2022-10-27T05:47:49.096" v="1199"/>
          <ac:spMkLst>
            <pc:docMk/>
            <pc:sldMk cId="339145208" sldId="269"/>
            <ac:spMk id="105" creationId="{2EB3240F-7D30-F7A4-FAF7-5A404A21C50B}"/>
          </ac:spMkLst>
        </pc:spChg>
        <pc:spChg chg="add mod">
          <ac:chgData name="de-Jesus-Oliveira Victor-Adriel" userId="a708fc36-3c1b-42ab-b5e9-2e1fa3c6605e" providerId="ADAL" clId="{CDAD515F-66A4-4BEC-88D2-66E3F38E220E}" dt="2022-10-27T06:02:24.508" v="1406" actId="12789"/>
          <ac:spMkLst>
            <pc:docMk/>
            <pc:sldMk cId="339145208" sldId="269"/>
            <ac:spMk id="118" creationId="{46BFE15F-4FF4-B20D-AA1D-5D07A780AEC7}"/>
          </ac:spMkLst>
        </pc:spChg>
        <pc:spChg chg="add mod">
          <ac:chgData name="de-Jesus-Oliveira Victor-Adriel" userId="a708fc36-3c1b-42ab-b5e9-2e1fa3c6605e" providerId="ADAL" clId="{CDAD515F-66A4-4BEC-88D2-66E3F38E220E}" dt="2022-10-27T06:02:24.508" v="1406" actId="12789"/>
          <ac:spMkLst>
            <pc:docMk/>
            <pc:sldMk cId="339145208" sldId="269"/>
            <ac:spMk id="119" creationId="{54A09260-29DE-6AFB-9D97-2D8864F3EC3D}"/>
          </ac:spMkLst>
        </pc:spChg>
        <pc:spChg chg="add mod">
          <ac:chgData name="de-Jesus-Oliveira Victor-Adriel" userId="a708fc36-3c1b-42ab-b5e9-2e1fa3c6605e" providerId="ADAL" clId="{CDAD515F-66A4-4BEC-88D2-66E3F38E220E}" dt="2022-10-27T06:02:24.508" v="1406" actId="12789"/>
          <ac:spMkLst>
            <pc:docMk/>
            <pc:sldMk cId="339145208" sldId="269"/>
            <ac:spMk id="120" creationId="{67DD845C-5B94-CA3B-0F33-48CCF2D5EFBE}"/>
          </ac:spMkLst>
        </pc:spChg>
        <pc:spChg chg="add mod">
          <ac:chgData name="de-Jesus-Oliveira Victor-Adriel" userId="a708fc36-3c1b-42ab-b5e9-2e1fa3c6605e" providerId="ADAL" clId="{CDAD515F-66A4-4BEC-88D2-66E3F38E220E}" dt="2022-10-27T06:08:02.364" v="1546" actId="1037"/>
          <ac:spMkLst>
            <pc:docMk/>
            <pc:sldMk cId="339145208" sldId="269"/>
            <ac:spMk id="121" creationId="{39C8BF01-3FB7-11A4-46D7-32840FDC5D6F}"/>
          </ac:spMkLst>
        </pc:spChg>
        <pc:spChg chg="add mod">
          <ac:chgData name="de-Jesus-Oliveira Victor-Adriel" userId="a708fc36-3c1b-42ab-b5e9-2e1fa3c6605e" providerId="ADAL" clId="{CDAD515F-66A4-4BEC-88D2-66E3F38E220E}" dt="2022-10-27T06:08:02.364" v="1546" actId="1037"/>
          <ac:spMkLst>
            <pc:docMk/>
            <pc:sldMk cId="339145208" sldId="269"/>
            <ac:spMk id="122" creationId="{425E009E-A87F-B303-3E00-A7C1C4553329}"/>
          </ac:spMkLst>
        </pc:spChg>
        <pc:spChg chg="add mod">
          <ac:chgData name="de-Jesus-Oliveira Victor-Adriel" userId="a708fc36-3c1b-42ab-b5e9-2e1fa3c6605e" providerId="ADAL" clId="{CDAD515F-66A4-4BEC-88D2-66E3F38E220E}" dt="2022-10-27T06:08:02.364" v="1546" actId="1037"/>
          <ac:spMkLst>
            <pc:docMk/>
            <pc:sldMk cId="339145208" sldId="269"/>
            <ac:spMk id="123" creationId="{879A92E2-9555-9347-8B2F-EF04983CFFFE}"/>
          </ac:spMkLst>
        </pc:spChg>
        <pc:spChg chg="add mod">
          <ac:chgData name="de-Jesus-Oliveira Victor-Adriel" userId="a708fc36-3c1b-42ab-b5e9-2e1fa3c6605e" providerId="ADAL" clId="{CDAD515F-66A4-4BEC-88D2-66E3F38E220E}" dt="2022-10-27T06:08:02.364" v="1546" actId="1037"/>
          <ac:spMkLst>
            <pc:docMk/>
            <pc:sldMk cId="339145208" sldId="269"/>
            <ac:spMk id="124" creationId="{9D837943-F1EC-1EFB-B8BA-4C360DEE6D52}"/>
          </ac:spMkLst>
        </pc:spChg>
        <pc:picChg chg="del mod">
          <ac:chgData name="de-Jesus-Oliveira Victor-Adriel" userId="a708fc36-3c1b-42ab-b5e9-2e1fa3c6605e" providerId="ADAL" clId="{CDAD515F-66A4-4BEC-88D2-66E3F38E220E}" dt="2022-10-27T04:41:24.665" v="11" actId="478"/>
          <ac:picMkLst>
            <pc:docMk/>
            <pc:sldMk cId="339145208" sldId="269"/>
            <ac:picMk id="3" creationId="{754CA031-443A-44A7-90F7-E0BABF3FCC18}"/>
          </ac:picMkLst>
        </pc:picChg>
        <pc:picChg chg="del mod">
          <ac:chgData name="de-Jesus-Oliveira Victor-Adriel" userId="a708fc36-3c1b-42ab-b5e9-2e1fa3c6605e" providerId="ADAL" clId="{CDAD515F-66A4-4BEC-88D2-66E3F38E220E}" dt="2022-10-27T04:41:17.467" v="9" actId="478"/>
          <ac:picMkLst>
            <pc:docMk/>
            <pc:sldMk cId="339145208" sldId="269"/>
            <ac:picMk id="5" creationId="{325977CD-E320-411A-9228-A355635663E2}"/>
          </ac:picMkLst>
        </pc:picChg>
        <pc:picChg chg="del mod">
          <ac:chgData name="de-Jesus-Oliveira Victor-Adriel" userId="a708fc36-3c1b-42ab-b5e9-2e1fa3c6605e" providerId="ADAL" clId="{CDAD515F-66A4-4BEC-88D2-66E3F38E220E}" dt="2022-10-27T04:45:23.561" v="26" actId="478"/>
          <ac:picMkLst>
            <pc:docMk/>
            <pc:sldMk cId="339145208" sldId="269"/>
            <ac:picMk id="7" creationId="{420AFF2E-ED81-462E-8F0E-A03D6978B92E}"/>
          </ac:picMkLst>
        </pc:picChg>
        <pc:picChg chg="del mod">
          <ac:chgData name="de-Jesus-Oliveira Victor-Adriel" userId="a708fc36-3c1b-42ab-b5e9-2e1fa3c6605e" providerId="ADAL" clId="{CDAD515F-66A4-4BEC-88D2-66E3F38E220E}" dt="2022-10-27T04:45:57.158" v="29" actId="478"/>
          <ac:picMkLst>
            <pc:docMk/>
            <pc:sldMk cId="339145208" sldId="269"/>
            <ac:picMk id="10" creationId="{2738923D-3835-4CEC-BE73-2CB7DA4119B0}"/>
          </ac:picMkLst>
        </pc:picChg>
        <pc:picChg chg="add del mod">
          <ac:chgData name="de-Jesus-Oliveira Victor-Adriel" userId="a708fc36-3c1b-42ab-b5e9-2e1fa3c6605e" providerId="ADAL" clId="{CDAD515F-66A4-4BEC-88D2-66E3F38E220E}" dt="2022-10-27T05:17:09.227" v="752" actId="478"/>
          <ac:picMkLst>
            <pc:docMk/>
            <pc:sldMk cId="339145208" sldId="269"/>
            <ac:picMk id="13" creationId="{8EA2400F-91E5-B4B6-E4A0-79B95A75B295}"/>
          </ac:picMkLst>
        </pc:picChg>
        <pc:picChg chg="del">
          <ac:chgData name="de-Jesus-Oliveira Victor-Adriel" userId="a708fc36-3c1b-42ab-b5e9-2e1fa3c6605e" providerId="ADAL" clId="{CDAD515F-66A4-4BEC-88D2-66E3F38E220E}" dt="2022-10-27T04:41:31.680" v="12" actId="478"/>
          <ac:picMkLst>
            <pc:docMk/>
            <pc:sldMk cId="339145208" sldId="269"/>
            <ac:picMk id="18" creationId="{048EA978-4C4B-443C-98F2-57CD16F7A233}"/>
          </ac:picMkLst>
        </pc:picChg>
        <pc:picChg chg="del mod">
          <ac:chgData name="de-Jesus-Oliveira Victor-Adriel" userId="a708fc36-3c1b-42ab-b5e9-2e1fa3c6605e" providerId="ADAL" clId="{CDAD515F-66A4-4BEC-88D2-66E3F38E220E}" dt="2022-10-27T04:45:57.834" v="30" actId="478"/>
          <ac:picMkLst>
            <pc:docMk/>
            <pc:sldMk cId="339145208" sldId="269"/>
            <ac:picMk id="19" creationId="{26BB9AEA-BC90-489D-A66D-991AA09E8C90}"/>
          </ac:picMkLst>
        </pc:picChg>
        <pc:picChg chg="del">
          <ac:chgData name="de-Jesus-Oliveira Victor-Adriel" userId="a708fc36-3c1b-42ab-b5e9-2e1fa3c6605e" providerId="ADAL" clId="{CDAD515F-66A4-4BEC-88D2-66E3F38E220E}" dt="2022-10-27T05:27:52.255" v="890" actId="478"/>
          <ac:picMkLst>
            <pc:docMk/>
            <pc:sldMk cId="339145208" sldId="269"/>
            <ac:picMk id="20" creationId="{526EB260-B965-46B4-AE7B-E76010CB3631}"/>
          </ac:picMkLst>
        </pc:picChg>
        <pc:picChg chg="add mod modCrop">
          <ac:chgData name="de-Jesus-Oliveira Victor-Adriel" userId="a708fc36-3c1b-42ab-b5e9-2e1fa3c6605e" providerId="ADAL" clId="{CDAD515F-66A4-4BEC-88D2-66E3F38E220E}" dt="2022-10-27T05:18:41.852" v="762" actId="1076"/>
          <ac:picMkLst>
            <pc:docMk/>
            <pc:sldMk cId="339145208" sldId="269"/>
            <ac:picMk id="71" creationId="{20A89458-9537-C176-01C3-FA9B3F7E0575}"/>
          </ac:picMkLst>
        </pc:picChg>
        <pc:picChg chg="del mod">
          <ac:chgData name="de-Jesus-Oliveira Victor-Adriel" userId="a708fc36-3c1b-42ab-b5e9-2e1fa3c6605e" providerId="ADAL" clId="{CDAD515F-66A4-4BEC-88D2-66E3F38E220E}" dt="2022-10-27T04:45:58.572" v="31" actId="478"/>
          <ac:picMkLst>
            <pc:docMk/>
            <pc:sldMk cId="339145208" sldId="269"/>
            <ac:picMk id="72" creationId="{72E39377-4A51-45C9-A315-AA35A325EC15}"/>
          </ac:picMkLst>
        </pc:picChg>
        <pc:picChg chg="del">
          <ac:chgData name="de-Jesus-Oliveira Victor-Adriel" userId="a708fc36-3c1b-42ab-b5e9-2e1fa3c6605e" providerId="ADAL" clId="{CDAD515F-66A4-4BEC-88D2-66E3F38E220E}" dt="2022-10-27T05:54:11.993" v="1267" actId="478"/>
          <ac:picMkLst>
            <pc:docMk/>
            <pc:sldMk cId="339145208" sldId="269"/>
            <ac:picMk id="73" creationId="{31C0DE9F-B85B-4138-97AC-1BDFCDDC54D7}"/>
          </ac:picMkLst>
        </pc:picChg>
        <pc:picChg chg="add mod ord">
          <ac:chgData name="de-Jesus-Oliveira Victor-Adriel" userId="a708fc36-3c1b-42ab-b5e9-2e1fa3c6605e" providerId="ADAL" clId="{CDAD515F-66A4-4BEC-88D2-66E3F38E220E}" dt="2022-10-27T05:20:32.548" v="785" actId="1037"/>
          <ac:picMkLst>
            <pc:docMk/>
            <pc:sldMk cId="339145208" sldId="269"/>
            <ac:picMk id="75" creationId="{87962C1E-6ACF-C5C4-7F6D-11C05799AD15}"/>
          </ac:picMkLst>
        </pc:picChg>
        <pc:picChg chg="del">
          <ac:chgData name="de-Jesus-Oliveira Victor-Adriel" userId="a708fc36-3c1b-42ab-b5e9-2e1fa3c6605e" providerId="ADAL" clId="{CDAD515F-66A4-4BEC-88D2-66E3F38E220E}" dt="2022-10-27T05:38:41.248" v="1070" actId="478"/>
          <ac:picMkLst>
            <pc:docMk/>
            <pc:sldMk cId="339145208" sldId="269"/>
            <ac:picMk id="77" creationId="{601ED1A2-2139-4BCA-9470-90396210B0CB}"/>
          </ac:picMkLst>
        </pc:picChg>
        <pc:picChg chg="del">
          <ac:chgData name="de-Jesus-Oliveira Victor-Adriel" userId="a708fc36-3c1b-42ab-b5e9-2e1fa3c6605e" providerId="ADAL" clId="{CDAD515F-66A4-4BEC-88D2-66E3F38E220E}" dt="2022-10-27T05:38:42.412" v="1072" actId="478"/>
          <ac:picMkLst>
            <pc:docMk/>
            <pc:sldMk cId="339145208" sldId="269"/>
            <ac:picMk id="78" creationId="{95725AA3-79E0-4B68-8308-9C006DE2BB3E}"/>
          </ac:picMkLst>
        </pc:picChg>
        <pc:picChg chg="del">
          <ac:chgData name="de-Jesus-Oliveira Victor-Adriel" userId="a708fc36-3c1b-42ab-b5e9-2e1fa3c6605e" providerId="ADAL" clId="{CDAD515F-66A4-4BEC-88D2-66E3F38E220E}" dt="2022-10-27T05:38:41.850" v="1071" actId="478"/>
          <ac:picMkLst>
            <pc:docMk/>
            <pc:sldMk cId="339145208" sldId="269"/>
            <ac:picMk id="79" creationId="{F064DAD9-CD3A-4BD4-A96A-EF1E9C4CB13C}"/>
          </ac:picMkLst>
        </pc:picChg>
        <pc:picChg chg="del">
          <ac:chgData name="de-Jesus-Oliveira Victor-Adriel" userId="a708fc36-3c1b-42ab-b5e9-2e1fa3c6605e" providerId="ADAL" clId="{CDAD515F-66A4-4BEC-88D2-66E3F38E220E}" dt="2022-10-27T05:38:39.286" v="1068" actId="478"/>
          <ac:picMkLst>
            <pc:docMk/>
            <pc:sldMk cId="339145208" sldId="269"/>
            <ac:picMk id="81" creationId="{A301CEB6-2032-4B10-BAE1-904581768F1F}"/>
          </ac:picMkLst>
        </pc:picChg>
        <pc:picChg chg="del">
          <ac:chgData name="de-Jesus-Oliveira Victor-Adriel" userId="a708fc36-3c1b-42ab-b5e9-2e1fa3c6605e" providerId="ADAL" clId="{CDAD515F-66A4-4BEC-88D2-66E3F38E220E}" dt="2022-10-27T05:38:40.111" v="1069" actId="478"/>
          <ac:picMkLst>
            <pc:docMk/>
            <pc:sldMk cId="339145208" sldId="269"/>
            <ac:picMk id="82" creationId="{7FB04BD2-F13B-49B5-A14B-DF28B87EF283}"/>
          </ac:picMkLst>
        </pc:picChg>
        <pc:picChg chg="mod">
          <ac:chgData name="de-Jesus-Oliveira Victor-Adriel" userId="a708fc36-3c1b-42ab-b5e9-2e1fa3c6605e" providerId="ADAL" clId="{CDAD515F-66A4-4BEC-88D2-66E3F38E220E}" dt="2022-10-27T05:57:46.110" v="1335" actId="1036"/>
          <ac:picMkLst>
            <pc:docMk/>
            <pc:sldMk cId="339145208" sldId="269"/>
            <ac:picMk id="84" creationId="{8A7FA522-49CA-44D8-A3B7-1D9F6FFA5B9A}"/>
          </ac:picMkLst>
        </pc:picChg>
        <pc:picChg chg="add mod ord modCrop">
          <ac:chgData name="de-Jesus-Oliveira Victor-Adriel" userId="a708fc36-3c1b-42ab-b5e9-2e1fa3c6605e" providerId="ADAL" clId="{CDAD515F-66A4-4BEC-88D2-66E3F38E220E}" dt="2022-10-27T05:27:07.487" v="889" actId="1036"/>
          <ac:picMkLst>
            <pc:docMk/>
            <pc:sldMk cId="339145208" sldId="269"/>
            <ac:picMk id="86" creationId="{C3993C27-AE14-0A04-658C-EC2D5FC8CAD0}"/>
          </ac:picMkLst>
        </pc:picChg>
        <pc:picChg chg="del">
          <ac:chgData name="de-Jesus-Oliveira Victor-Adriel" userId="a708fc36-3c1b-42ab-b5e9-2e1fa3c6605e" providerId="ADAL" clId="{CDAD515F-66A4-4BEC-88D2-66E3F38E220E}" dt="2022-10-27T05:31:44.602" v="1023" actId="478"/>
          <ac:picMkLst>
            <pc:docMk/>
            <pc:sldMk cId="339145208" sldId="269"/>
            <ac:picMk id="87" creationId="{8D103743-43D1-A81F-8D06-1BB2CAE59DD8}"/>
          </ac:picMkLst>
        </pc:picChg>
        <pc:picChg chg="del">
          <ac:chgData name="de-Jesus-Oliveira Victor-Adriel" userId="a708fc36-3c1b-42ab-b5e9-2e1fa3c6605e" providerId="ADAL" clId="{CDAD515F-66A4-4BEC-88D2-66E3F38E220E}" dt="2022-10-27T05:31:45.085" v="1024" actId="478"/>
          <ac:picMkLst>
            <pc:docMk/>
            <pc:sldMk cId="339145208" sldId="269"/>
            <ac:picMk id="89" creationId="{8DCB9ADB-A90A-0F7E-709E-C7B37277CE23}"/>
          </ac:picMkLst>
        </pc:picChg>
        <pc:picChg chg="del">
          <ac:chgData name="de-Jesus-Oliveira Victor-Adriel" userId="a708fc36-3c1b-42ab-b5e9-2e1fa3c6605e" providerId="ADAL" clId="{CDAD515F-66A4-4BEC-88D2-66E3F38E220E}" dt="2022-10-27T05:31:45.658" v="1025" actId="478"/>
          <ac:picMkLst>
            <pc:docMk/>
            <pc:sldMk cId="339145208" sldId="269"/>
            <ac:picMk id="90" creationId="{71D4A6A6-930A-55A6-3B88-9B6613A3FF9E}"/>
          </ac:picMkLst>
        </pc:picChg>
        <pc:picChg chg="add del mod">
          <ac:chgData name="de-Jesus-Oliveira Victor-Adriel" userId="a708fc36-3c1b-42ab-b5e9-2e1fa3c6605e" providerId="ADAL" clId="{CDAD515F-66A4-4BEC-88D2-66E3F38E220E}" dt="2022-10-27T05:25:47.378" v="878" actId="478"/>
          <ac:picMkLst>
            <pc:docMk/>
            <pc:sldMk cId="339145208" sldId="269"/>
            <ac:picMk id="91" creationId="{F10E9BDF-53DA-2253-3B8F-5203F3BC9882}"/>
          </ac:picMkLst>
        </pc:picChg>
        <pc:picChg chg="add mod ord">
          <ac:chgData name="de-Jesus-Oliveira Victor-Adriel" userId="a708fc36-3c1b-42ab-b5e9-2e1fa3c6605e" providerId="ADAL" clId="{CDAD515F-66A4-4BEC-88D2-66E3F38E220E}" dt="2022-10-27T05:27:03.063" v="886" actId="1035"/>
          <ac:picMkLst>
            <pc:docMk/>
            <pc:sldMk cId="339145208" sldId="269"/>
            <ac:picMk id="92" creationId="{FC151FC8-2EC0-AD70-F7E4-29DEA42EE22C}"/>
          </ac:picMkLst>
        </pc:picChg>
        <pc:picChg chg="add mod">
          <ac:chgData name="de-Jesus-Oliveira Victor-Adriel" userId="a708fc36-3c1b-42ab-b5e9-2e1fa3c6605e" providerId="ADAL" clId="{CDAD515F-66A4-4BEC-88D2-66E3F38E220E}" dt="2022-10-27T05:27:56.582" v="892" actId="1076"/>
          <ac:picMkLst>
            <pc:docMk/>
            <pc:sldMk cId="339145208" sldId="269"/>
            <ac:picMk id="93" creationId="{B995237D-F9E0-E944-70F1-58E75AC79F89}"/>
          </ac:picMkLst>
        </pc:picChg>
        <pc:picChg chg="add del mod">
          <ac:chgData name="de-Jesus-Oliveira Victor-Adriel" userId="a708fc36-3c1b-42ab-b5e9-2e1fa3c6605e" providerId="ADAL" clId="{CDAD515F-66A4-4BEC-88D2-66E3F38E220E}" dt="2022-10-27T05:56:22.444" v="1294" actId="478"/>
          <ac:picMkLst>
            <pc:docMk/>
            <pc:sldMk cId="339145208" sldId="269"/>
            <ac:picMk id="98" creationId="{82442462-57AE-FE4B-A3D8-30FF707B8BEC}"/>
          </ac:picMkLst>
        </pc:picChg>
        <pc:picChg chg="add del mod">
          <ac:chgData name="de-Jesus-Oliveira Victor-Adriel" userId="a708fc36-3c1b-42ab-b5e9-2e1fa3c6605e" providerId="ADAL" clId="{CDAD515F-66A4-4BEC-88D2-66E3F38E220E}" dt="2022-10-27T05:56:22.945" v="1295" actId="478"/>
          <ac:picMkLst>
            <pc:docMk/>
            <pc:sldMk cId="339145208" sldId="269"/>
            <ac:picMk id="100" creationId="{91C0AFDF-59D3-B0A1-A1DD-A9165191AEE1}"/>
          </ac:picMkLst>
        </pc:picChg>
        <pc:picChg chg="add del mod">
          <ac:chgData name="de-Jesus-Oliveira Victor-Adriel" userId="a708fc36-3c1b-42ab-b5e9-2e1fa3c6605e" providerId="ADAL" clId="{CDAD515F-66A4-4BEC-88D2-66E3F38E220E}" dt="2022-10-27T05:56:21.776" v="1293" actId="478"/>
          <ac:picMkLst>
            <pc:docMk/>
            <pc:sldMk cId="339145208" sldId="269"/>
            <ac:picMk id="102" creationId="{436CE331-227D-B5DB-6DE6-8C097E9318F7}"/>
          </ac:picMkLst>
        </pc:picChg>
        <pc:picChg chg="add mod">
          <ac:chgData name="de-Jesus-Oliveira Victor-Adriel" userId="a708fc36-3c1b-42ab-b5e9-2e1fa3c6605e" providerId="ADAL" clId="{CDAD515F-66A4-4BEC-88D2-66E3F38E220E}" dt="2022-10-27T05:57:44.935" v="1332" actId="1076"/>
          <ac:picMkLst>
            <pc:docMk/>
            <pc:sldMk cId="339145208" sldId="269"/>
            <ac:picMk id="103" creationId="{B6E123ED-97A7-8DA8-49C5-DA2F48B8CC25}"/>
          </ac:picMkLst>
        </pc:picChg>
        <pc:picChg chg="add mod">
          <ac:chgData name="de-Jesus-Oliveira Victor-Adriel" userId="a708fc36-3c1b-42ab-b5e9-2e1fa3c6605e" providerId="ADAL" clId="{CDAD515F-66A4-4BEC-88D2-66E3F38E220E}" dt="2022-10-27T05:57:46.110" v="1335" actId="1036"/>
          <ac:picMkLst>
            <pc:docMk/>
            <pc:sldMk cId="339145208" sldId="269"/>
            <ac:picMk id="104" creationId="{23EB438C-AD66-F8EB-2FFA-AD312ABCFD5A}"/>
          </ac:picMkLst>
        </pc:picChg>
        <pc:picChg chg="add mod">
          <ac:chgData name="de-Jesus-Oliveira Victor-Adriel" userId="a708fc36-3c1b-42ab-b5e9-2e1fa3c6605e" providerId="ADAL" clId="{CDAD515F-66A4-4BEC-88D2-66E3F38E220E}" dt="2022-10-27T05:57:52.534" v="1337" actId="1036"/>
          <ac:picMkLst>
            <pc:docMk/>
            <pc:sldMk cId="339145208" sldId="269"/>
            <ac:picMk id="107" creationId="{8A224E7D-A94A-4907-0BD7-6ADBE50F15DA}"/>
          </ac:picMkLst>
        </pc:picChg>
        <pc:picChg chg="add mod">
          <ac:chgData name="de-Jesus-Oliveira Victor-Adriel" userId="a708fc36-3c1b-42ab-b5e9-2e1fa3c6605e" providerId="ADAL" clId="{CDAD515F-66A4-4BEC-88D2-66E3F38E220E}" dt="2022-10-27T05:57:52.534" v="1337" actId="1036"/>
          <ac:picMkLst>
            <pc:docMk/>
            <pc:sldMk cId="339145208" sldId="269"/>
            <ac:picMk id="109" creationId="{E3A16EB0-84CF-2082-74D8-1EDBBB902D8F}"/>
          </ac:picMkLst>
        </pc:picChg>
        <pc:picChg chg="add mod">
          <ac:chgData name="de-Jesus-Oliveira Victor-Adriel" userId="a708fc36-3c1b-42ab-b5e9-2e1fa3c6605e" providerId="ADAL" clId="{CDAD515F-66A4-4BEC-88D2-66E3F38E220E}" dt="2022-10-27T05:57:52.534" v="1337" actId="1036"/>
          <ac:picMkLst>
            <pc:docMk/>
            <pc:sldMk cId="339145208" sldId="269"/>
            <ac:picMk id="111" creationId="{99185CB4-EC30-2EC2-4924-316F4DEC406A}"/>
          </ac:picMkLst>
        </pc:picChg>
        <pc:picChg chg="add del mod">
          <ac:chgData name="de-Jesus-Oliveira Victor-Adriel" userId="a708fc36-3c1b-42ab-b5e9-2e1fa3c6605e" providerId="ADAL" clId="{CDAD515F-66A4-4BEC-88D2-66E3F38E220E}" dt="2022-10-27T05:58:49.404" v="1341" actId="478"/>
          <ac:picMkLst>
            <pc:docMk/>
            <pc:sldMk cId="339145208" sldId="269"/>
            <ac:picMk id="112" creationId="{28A6FABA-0B81-6A46-AAAC-FCBF2368EFD7}"/>
          </ac:picMkLst>
        </pc:picChg>
        <pc:picChg chg="add mod ord">
          <ac:chgData name="de-Jesus-Oliveira Victor-Adriel" userId="a708fc36-3c1b-42ab-b5e9-2e1fa3c6605e" providerId="ADAL" clId="{CDAD515F-66A4-4BEC-88D2-66E3F38E220E}" dt="2022-10-27T05:59:38.435" v="1354" actId="167"/>
          <ac:picMkLst>
            <pc:docMk/>
            <pc:sldMk cId="339145208" sldId="269"/>
            <ac:picMk id="114" creationId="{16E3A147-3351-AE51-24D0-04698D9A796C}"/>
          </ac:picMkLst>
        </pc:picChg>
        <pc:picChg chg="add mod">
          <ac:chgData name="de-Jesus-Oliveira Victor-Adriel" userId="a708fc36-3c1b-42ab-b5e9-2e1fa3c6605e" providerId="ADAL" clId="{CDAD515F-66A4-4BEC-88D2-66E3F38E220E}" dt="2022-10-27T06:00:03.367" v="1357" actId="1076"/>
          <ac:picMkLst>
            <pc:docMk/>
            <pc:sldMk cId="339145208" sldId="269"/>
            <ac:picMk id="115" creationId="{B669824D-38D1-0F01-B310-77C94C1A0387}"/>
          </ac:picMkLst>
        </pc:picChg>
        <pc:picChg chg="add mod">
          <ac:chgData name="de-Jesus-Oliveira Victor-Adriel" userId="a708fc36-3c1b-42ab-b5e9-2e1fa3c6605e" providerId="ADAL" clId="{CDAD515F-66A4-4BEC-88D2-66E3F38E220E}" dt="2022-10-27T06:00:16.887" v="1361" actId="1076"/>
          <ac:picMkLst>
            <pc:docMk/>
            <pc:sldMk cId="339145208" sldId="269"/>
            <ac:picMk id="116" creationId="{DD5F409C-3FC7-7588-367F-768E385E76D8}"/>
          </ac:picMkLst>
        </pc:picChg>
        <pc:picChg chg="add mod">
          <ac:chgData name="de-Jesus-Oliveira Victor-Adriel" userId="a708fc36-3c1b-42ab-b5e9-2e1fa3c6605e" providerId="ADAL" clId="{CDAD515F-66A4-4BEC-88D2-66E3F38E220E}" dt="2022-10-27T06:00:22.359" v="1363" actId="1076"/>
          <ac:picMkLst>
            <pc:docMk/>
            <pc:sldMk cId="339145208" sldId="269"/>
            <ac:picMk id="117" creationId="{91B6A0E2-DABC-8755-CD76-2B38D71ED1AC}"/>
          </ac:picMkLst>
        </pc:picChg>
        <pc:picChg chg="add mod ord modCrop">
          <ac:chgData name="de-Jesus-Oliveira Victor-Adriel" userId="a708fc36-3c1b-42ab-b5e9-2e1fa3c6605e" providerId="ADAL" clId="{CDAD515F-66A4-4BEC-88D2-66E3F38E220E}" dt="2022-10-27T06:16:01.003" v="1932" actId="1036"/>
          <ac:picMkLst>
            <pc:docMk/>
            <pc:sldMk cId="339145208" sldId="269"/>
            <ac:picMk id="125" creationId="{F734F249-D05A-F6C7-598B-A062C68DDDE3}"/>
          </ac:picMkLst>
        </pc:picChg>
        <pc:picChg chg="add del mod ord">
          <ac:chgData name="de-Jesus-Oliveira Victor-Adriel" userId="a708fc36-3c1b-42ab-b5e9-2e1fa3c6605e" providerId="ADAL" clId="{CDAD515F-66A4-4BEC-88D2-66E3F38E220E}" dt="2022-10-27T06:14:50.935" v="1878" actId="478"/>
          <ac:picMkLst>
            <pc:docMk/>
            <pc:sldMk cId="339145208" sldId="269"/>
            <ac:picMk id="126" creationId="{AF3B7BF0-482E-D5DD-9D61-CB59ADDEC64C}"/>
          </ac:picMkLst>
        </pc:picChg>
        <pc:picChg chg="add mod ord">
          <ac:chgData name="de-Jesus-Oliveira Victor-Adriel" userId="a708fc36-3c1b-42ab-b5e9-2e1fa3c6605e" providerId="ADAL" clId="{CDAD515F-66A4-4BEC-88D2-66E3F38E220E}" dt="2022-10-27T06:15:30.754" v="1924" actId="1035"/>
          <ac:picMkLst>
            <pc:docMk/>
            <pc:sldMk cId="339145208" sldId="269"/>
            <ac:picMk id="127" creationId="{8377CD9E-81E3-63AD-5F97-8D1C98653047}"/>
          </ac:picMkLst>
        </pc:picChg>
      </pc:sldChg>
      <pc:sldChg chg="delSp modSp add del mod">
        <pc:chgData name="de-Jesus-Oliveira Victor-Adriel" userId="a708fc36-3c1b-42ab-b5e9-2e1fa3c6605e" providerId="ADAL" clId="{CDAD515F-66A4-4BEC-88D2-66E3F38E220E}" dt="2022-10-27T06:13:47.163" v="1830" actId="47"/>
        <pc:sldMkLst>
          <pc:docMk/>
          <pc:sldMk cId="1846985730" sldId="270"/>
        </pc:sldMkLst>
        <pc:picChg chg="del mod modCrop">
          <ac:chgData name="de-Jesus-Oliveira Victor-Adriel" userId="a708fc36-3c1b-42ab-b5e9-2e1fa3c6605e" providerId="ADAL" clId="{CDAD515F-66A4-4BEC-88D2-66E3F38E220E}" dt="2022-10-27T06:13:40.722" v="1828" actId="21"/>
          <ac:picMkLst>
            <pc:docMk/>
            <pc:sldMk cId="1846985730" sldId="270"/>
            <ac:picMk id="9" creationId="{16CD78C9-1E84-4DBA-A8DC-40BE6DE2C962}"/>
          </ac:picMkLst>
        </pc:picChg>
        <pc:picChg chg="del mod modCrop">
          <ac:chgData name="de-Jesus-Oliveira Victor-Adriel" userId="a708fc36-3c1b-42ab-b5e9-2e1fa3c6605e" providerId="ADAL" clId="{CDAD515F-66A4-4BEC-88D2-66E3F38E220E}" dt="2022-10-27T06:13:40.722" v="1828" actId="21"/>
          <ac:picMkLst>
            <pc:docMk/>
            <pc:sldMk cId="1846985730" sldId="270"/>
            <ac:picMk id="11" creationId="{B92976EE-EFFB-4701-AE43-835E84BF1B0A}"/>
          </ac:picMkLst>
        </pc:picChg>
      </pc:sldChg>
      <pc:sldChg chg="delSp modSp add del mod">
        <pc:chgData name="de-Jesus-Oliveira Victor-Adriel" userId="a708fc36-3c1b-42ab-b5e9-2e1fa3c6605e" providerId="ADAL" clId="{CDAD515F-66A4-4BEC-88D2-66E3F38E220E}" dt="2022-10-27T05:19:07.337" v="763" actId="47"/>
        <pc:sldMkLst>
          <pc:docMk/>
          <pc:sldMk cId="1859228357" sldId="270"/>
        </pc:sldMkLst>
        <pc:picChg chg="del mod modCrop">
          <ac:chgData name="de-Jesus-Oliveira Victor-Adriel" userId="a708fc36-3c1b-42ab-b5e9-2e1fa3c6605e" providerId="ADAL" clId="{CDAD515F-66A4-4BEC-88D2-66E3F38E220E}" dt="2022-10-27T05:13:09.944" v="747" actId="21"/>
          <ac:picMkLst>
            <pc:docMk/>
            <pc:sldMk cId="1859228357" sldId="270"/>
            <ac:picMk id="3" creationId="{D3C4BCA2-689E-4A9D-A6DB-B1C5BD2A3A5E}"/>
          </ac:picMkLst>
        </pc:picChg>
        <pc:picChg chg="del mod">
          <ac:chgData name="de-Jesus-Oliveira Victor-Adriel" userId="a708fc36-3c1b-42ab-b5e9-2e1fa3c6605e" providerId="ADAL" clId="{CDAD515F-66A4-4BEC-88D2-66E3F38E220E}" dt="2022-10-27T05:12:43.767" v="740" actId="478"/>
          <ac:picMkLst>
            <pc:docMk/>
            <pc:sldMk cId="1859228357" sldId="270"/>
            <ac:picMk id="13" creationId="{A5A6FD7D-A127-46AE-A202-3E710215B529}"/>
          </ac:picMkLst>
        </pc:picChg>
      </pc:sldChg>
      <pc:sldChg chg="delSp modSp add del mod">
        <pc:chgData name="de-Jesus-Oliveira Victor-Adriel" userId="a708fc36-3c1b-42ab-b5e9-2e1fa3c6605e" providerId="ADAL" clId="{CDAD515F-66A4-4BEC-88D2-66E3F38E220E}" dt="2022-10-27T05:26:04.540" v="880" actId="47"/>
        <pc:sldMkLst>
          <pc:docMk/>
          <pc:sldMk cId="3725545805" sldId="270"/>
        </pc:sldMkLst>
        <pc:picChg chg="del mod modCrop">
          <ac:chgData name="de-Jesus-Oliveira Victor-Adriel" userId="a708fc36-3c1b-42ab-b5e9-2e1fa3c6605e" providerId="ADAL" clId="{CDAD515F-66A4-4BEC-88D2-66E3F38E220E}" dt="2022-10-27T05:19:49.909" v="771" actId="21"/>
          <ac:picMkLst>
            <pc:docMk/>
            <pc:sldMk cId="3725545805" sldId="270"/>
            <ac:picMk id="13" creationId="{A5A6FD7D-A127-46AE-A202-3E710215B529}"/>
          </ac:picMkLst>
        </pc:picChg>
      </pc:sldChg>
      <pc:sldChg chg="delSp modSp add del mod">
        <pc:chgData name="de-Jesus-Oliveira Victor-Adriel" userId="a708fc36-3c1b-42ab-b5e9-2e1fa3c6605e" providerId="ADAL" clId="{CDAD515F-66A4-4BEC-88D2-66E3F38E220E}" dt="2022-10-27T05:25:55.895" v="879" actId="47"/>
        <pc:sldMkLst>
          <pc:docMk/>
          <pc:sldMk cId="4261631225" sldId="271"/>
        </pc:sldMkLst>
        <pc:picChg chg="del mod modCrop">
          <ac:chgData name="de-Jesus-Oliveira Victor-Adriel" userId="a708fc36-3c1b-42ab-b5e9-2e1fa3c6605e" providerId="ADAL" clId="{CDAD515F-66A4-4BEC-88D2-66E3F38E220E}" dt="2022-10-27T05:25:39.247" v="875" actId="21"/>
          <ac:picMkLst>
            <pc:docMk/>
            <pc:sldMk cId="4261631225" sldId="271"/>
            <ac:picMk id="9" creationId="{16CD78C9-1E84-4DBA-A8DC-40BE6DE2C962}"/>
          </ac:picMkLst>
        </pc:picChg>
        <pc:picChg chg="del mod modCrop">
          <ac:chgData name="de-Jesus-Oliveira Victor-Adriel" userId="a708fc36-3c1b-42ab-b5e9-2e1fa3c6605e" providerId="ADAL" clId="{CDAD515F-66A4-4BEC-88D2-66E3F38E220E}" dt="2022-10-27T05:24:05.825" v="858" actId="21"/>
          <ac:picMkLst>
            <pc:docMk/>
            <pc:sldMk cId="4261631225" sldId="271"/>
            <ac:picMk id="11" creationId="{B92976EE-EFFB-4701-AE43-835E84BF1B0A}"/>
          </ac:picMkLst>
        </pc:picChg>
      </pc:sldChg>
    </pc:docChg>
  </pc:docChgLst>
  <pc:docChgLst>
    <pc:chgData name="de-Jesus-Oliveira Victor-Adriel" userId="S::vdejesus@fhstp.ac.at::a708fc36-3c1b-42ab-b5e9-2e1fa3c6605e" providerId="AD" clId="Web-{62E31F1B-EE52-E6CF-CBF5-126E390E7B2F}"/>
    <pc:docChg chg="modSld">
      <pc:chgData name="de-Jesus-Oliveira Victor-Adriel" userId="S::vdejesus@fhstp.ac.at::a708fc36-3c1b-42ab-b5e9-2e1fa3c6605e" providerId="AD" clId="Web-{62E31F1B-EE52-E6CF-CBF5-126E390E7B2F}" dt="2023-06-02T07:44:52.948" v="6" actId="20577"/>
      <pc:docMkLst>
        <pc:docMk/>
      </pc:docMkLst>
      <pc:sldChg chg="modSp">
        <pc:chgData name="de-Jesus-Oliveira Victor-Adriel" userId="S::vdejesus@fhstp.ac.at::a708fc36-3c1b-42ab-b5e9-2e1fa3c6605e" providerId="AD" clId="Web-{62E31F1B-EE52-E6CF-CBF5-126E390E7B2F}" dt="2023-06-02T07:40:14.349" v="1" actId="1076"/>
        <pc:sldMkLst>
          <pc:docMk/>
          <pc:sldMk cId="2321304525" sldId="260"/>
        </pc:sldMkLst>
        <pc:spChg chg="mod">
          <ac:chgData name="de-Jesus-Oliveira Victor-Adriel" userId="S::vdejesus@fhstp.ac.at::a708fc36-3c1b-42ab-b5e9-2e1fa3c6605e" providerId="AD" clId="Web-{62E31F1B-EE52-E6CF-CBF5-126E390E7B2F}" dt="2023-06-02T07:40:02.348" v="0" actId="1076"/>
          <ac:spMkLst>
            <pc:docMk/>
            <pc:sldMk cId="2321304525" sldId="260"/>
            <ac:spMk id="17" creationId="{063AD1E5-7922-464F-8C44-8CFFF23AFFCF}"/>
          </ac:spMkLst>
        </pc:spChg>
        <pc:spChg chg="mod">
          <ac:chgData name="de-Jesus-Oliveira Victor-Adriel" userId="S::vdejesus@fhstp.ac.at::a708fc36-3c1b-42ab-b5e9-2e1fa3c6605e" providerId="AD" clId="Web-{62E31F1B-EE52-E6CF-CBF5-126E390E7B2F}" dt="2023-06-02T07:40:14.349" v="1" actId="1076"/>
          <ac:spMkLst>
            <pc:docMk/>
            <pc:sldMk cId="2321304525" sldId="260"/>
            <ac:spMk id="27" creationId="{D28431E3-C4EE-421D-90BB-4929494A4412}"/>
          </ac:spMkLst>
        </pc:spChg>
      </pc:sldChg>
      <pc:sldChg chg="modSp">
        <pc:chgData name="de-Jesus-Oliveira Victor-Adriel" userId="S::vdejesus@fhstp.ac.at::a708fc36-3c1b-42ab-b5e9-2e1fa3c6605e" providerId="AD" clId="Web-{62E31F1B-EE52-E6CF-CBF5-126E390E7B2F}" dt="2023-06-02T07:40:50.584" v="4" actId="14100"/>
        <pc:sldMkLst>
          <pc:docMk/>
          <pc:sldMk cId="3895346216" sldId="261"/>
        </pc:sldMkLst>
        <pc:spChg chg="mod">
          <ac:chgData name="de-Jesus-Oliveira Victor-Adriel" userId="S::vdejesus@fhstp.ac.at::a708fc36-3c1b-42ab-b5e9-2e1fa3c6605e" providerId="AD" clId="Web-{62E31F1B-EE52-E6CF-CBF5-126E390E7B2F}" dt="2023-06-02T07:40:50.584" v="4" actId="14100"/>
          <ac:spMkLst>
            <pc:docMk/>
            <pc:sldMk cId="3895346216" sldId="261"/>
            <ac:spMk id="33" creationId="{36E0B1D6-72E8-462B-AB05-ED77ED83F393}"/>
          </ac:spMkLst>
        </pc:spChg>
      </pc:sldChg>
      <pc:sldChg chg="modSp">
        <pc:chgData name="de-Jesus-Oliveira Victor-Adriel" userId="S::vdejesus@fhstp.ac.at::a708fc36-3c1b-42ab-b5e9-2e1fa3c6605e" providerId="AD" clId="Web-{62E31F1B-EE52-E6CF-CBF5-126E390E7B2F}" dt="2023-06-02T07:44:52.948" v="6" actId="20577"/>
        <pc:sldMkLst>
          <pc:docMk/>
          <pc:sldMk cId="171183961" sldId="267"/>
        </pc:sldMkLst>
        <pc:spChg chg="mod">
          <ac:chgData name="de-Jesus-Oliveira Victor-Adriel" userId="S::vdejesus@fhstp.ac.at::a708fc36-3c1b-42ab-b5e9-2e1fa3c6605e" providerId="AD" clId="Web-{62E31F1B-EE52-E6CF-CBF5-126E390E7B2F}" dt="2023-06-02T07:44:52.948" v="6" actId="20577"/>
          <ac:spMkLst>
            <pc:docMk/>
            <pc:sldMk cId="171183961" sldId="267"/>
            <ac:spMk id="3" creationId="{0BC1CF79-409D-6F06-B294-7B5402711524}"/>
          </ac:spMkLst>
        </pc:spChg>
      </pc:sldChg>
    </pc:docChg>
  </pc:docChgLst>
  <pc:docChgLst>
    <pc:chgData name="de-Jesus-Oliveira Victor-Adriel" userId="a708fc36-3c1b-42ab-b5e9-2e1fa3c6605e" providerId="ADAL" clId="{6E479FB4-CF40-4185-999F-12E25718B366}"/>
    <pc:docChg chg="modSld">
      <pc:chgData name="de-Jesus-Oliveira Victor-Adriel" userId="a708fc36-3c1b-42ab-b5e9-2e1fa3c6605e" providerId="ADAL" clId="{6E479FB4-CF40-4185-999F-12E25718B366}" dt="2022-10-27T11:18:35.477" v="24" actId="1036"/>
      <pc:docMkLst>
        <pc:docMk/>
      </pc:docMkLst>
      <pc:sldChg chg="modSp mod">
        <pc:chgData name="de-Jesus-Oliveira Victor-Adriel" userId="a708fc36-3c1b-42ab-b5e9-2e1fa3c6605e" providerId="ADAL" clId="{6E479FB4-CF40-4185-999F-12E25718B366}" dt="2022-10-27T11:17:24.533" v="5" actId="20577"/>
        <pc:sldMkLst>
          <pc:docMk/>
          <pc:sldMk cId="2379314157" sldId="262"/>
        </pc:sldMkLst>
        <pc:spChg chg="mod">
          <ac:chgData name="de-Jesus-Oliveira Victor-Adriel" userId="a708fc36-3c1b-42ab-b5e9-2e1fa3c6605e" providerId="ADAL" clId="{6E479FB4-CF40-4185-999F-12E25718B366}" dt="2022-10-27T11:17:18.727" v="1" actId="6549"/>
          <ac:spMkLst>
            <pc:docMk/>
            <pc:sldMk cId="2379314157" sldId="262"/>
            <ac:spMk id="29" creationId="{5766EFFC-A054-4112-A391-8532A573AD6E}"/>
          </ac:spMkLst>
        </pc:spChg>
        <pc:spChg chg="mod">
          <ac:chgData name="de-Jesus-Oliveira Victor-Adriel" userId="a708fc36-3c1b-42ab-b5e9-2e1fa3c6605e" providerId="ADAL" clId="{6E479FB4-CF40-4185-999F-12E25718B366}" dt="2022-10-27T11:17:21.703" v="3" actId="6549"/>
          <ac:spMkLst>
            <pc:docMk/>
            <pc:sldMk cId="2379314157" sldId="262"/>
            <ac:spMk id="31" creationId="{312F8BC2-5450-4C33-8D69-AC5DA23DEC83}"/>
          </ac:spMkLst>
        </pc:spChg>
        <pc:spChg chg="mod">
          <ac:chgData name="de-Jesus-Oliveira Victor-Adriel" userId="a708fc36-3c1b-42ab-b5e9-2e1fa3c6605e" providerId="ADAL" clId="{6E479FB4-CF40-4185-999F-12E25718B366}" dt="2022-10-27T11:17:24.533" v="5" actId="20577"/>
          <ac:spMkLst>
            <pc:docMk/>
            <pc:sldMk cId="2379314157" sldId="262"/>
            <ac:spMk id="32" creationId="{BDCC9F9F-C68F-4626-BA84-8EF41A13546B}"/>
          </ac:spMkLst>
        </pc:spChg>
      </pc:sldChg>
      <pc:sldChg chg="modSp mod">
        <pc:chgData name="de-Jesus-Oliveira Victor-Adriel" userId="a708fc36-3c1b-42ab-b5e9-2e1fa3c6605e" providerId="ADAL" clId="{6E479FB4-CF40-4185-999F-12E25718B366}" dt="2022-10-27T11:18:03.096" v="14" actId="6549"/>
        <pc:sldMkLst>
          <pc:docMk/>
          <pc:sldMk cId="2993848755" sldId="264"/>
        </pc:sldMkLst>
        <pc:spChg chg="mod">
          <ac:chgData name="de-Jesus-Oliveira Victor-Adriel" userId="a708fc36-3c1b-42ab-b5e9-2e1fa3c6605e" providerId="ADAL" clId="{6E479FB4-CF40-4185-999F-12E25718B366}" dt="2022-10-27T11:17:55.364" v="12" actId="6549"/>
          <ac:spMkLst>
            <pc:docMk/>
            <pc:sldMk cId="2993848755" sldId="264"/>
            <ac:spMk id="41" creationId="{74B713E2-B23D-490D-8851-7432755BDF15}"/>
          </ac:spMkLst>
        </pc:spChg>
        <pc:spChg chg="mod">
          <ac:chgData name="de-Jesus-Oliveira Victor-Adriel" userId="a708fc36-3c1b-42ab-b5e9-2e1fa3c6605e" providerId="ADAL" clId="{6E479FB4-CF40-4185-999F-12E25718B366}" dt="2022-10-27T11:17:39.900" v="6" actId="13926"/>
          <ac:spMkLst>
            <pc:docMk/>
            <pc:sldMk cId="2993848755" sldId="264"/>
            <ac:spMk id="59" creationId="{296FDF6C-8E13-49CC-BA9A-7D10C5AC18A5}"/>
          </ac:spMkLst>
        </pc:spChg>
        <pc:spChg chg="mod">
          <ac:chgData name="de-Jesus-Oliveira Victor-Adriel" userId="a708fc36-3c1b-42ab-b5e9-2e1fa3c6605e" providerId="ADAL" clId="{6E479FB4-CF40-4185-999F-12E25718B366}" dt="2022-10-27T11:17:53.180" v="10" actId="13926"/>
          <ac:spMkLst>
            <pc:docMk/>
            <pc:sldMk cId="2993848755" sldId="264"/>
            <ac:spMk id="77" creationId="{2F45E7DA-4643-4743-9DA8-5695685829E3}"/>
          </ac:spMkLst>
        </pc:spChg>
        <pc:spChg chg="mod">
          <ac:chgData name="de-Jesus-Oliveira Victor-Adriel" userId="a708fc36-3c1b-42ab-b5e9-2e1fa3c6605e" providerId="ADAL" clId="{6E479FB4-CF40-4185-999F-12E25718B366}" dt="2022-10-27T11:18:03.096" v="14" actId="6549"/>
          <ac:spMkLst>
            <pc:docMk/>
            <pc:sldMk cId="2993848755" sldId="264"/>
            <ac:spMk id="94" creationId="{2CF2E4BB-F0D5-4960-B674-978486CD0605}"/>
          </ac:spMkLst>
        </pc:spChg>
      </pc:sldChg>
      <pc:sldChg chg="modSp mod">
        <pc:chgData name="de-Jesus-Oliveira Victor-Adriel" userId="a708fc36-3c1b-42ab-b5e9-2e1fa3c6605e" providerId="ADAL" clId="{6E479FB4-CF40-4185-999F-12E25718B366}" dt="2022-10-27T11:18:35.477" v="24" actId="1036"/>
        <pc:sldMkLst>
          <pc:docMk/>
          <pc:sldMk cId="339145208" sldId="269"/>
        </pc:sldMkLst>
        <pc:spChg chg="mod">
          <ac:chgData name="de-Jesus-Oliveira Victor-Adriel" userId="a708fc36-3c1b-42ab-b5e9-2e1fa3c6605e" providerId="ADAL" clId="{6E479FB4-CF40-4185-999F-12E25718B366}" dt="2022-10-27T11:18:14.211" v="16" actId="6549"/>
          <ac:spMkLst>
            <pc:docMk/>
            <pc:sldMk cId="339145208" sldId="269"/>
            <ac:spMk id="122" creationId="{425E009E-A87F-B303-3E00-A7C1C4553329}"/>
          </ac:spMkLst>
        </pc:spChg>
        <pc:picChg chg="mod">
          <ac:chgData name="de-Jesus-Oliveira Victor-Adriel" userId="a708fc36-3c1b-42ab-b5e9-2e1fa3c6605e" providerId="ADAL" clId="{6E479FB4-CF40-4185-999F-12E25718B366}" dt="2022-10-27T11:18:35.477" v="24" actId="1036"/>
          <ac:picMkLst>
            <pc:docMk/>
            <pc:sldMk cId="339145208" sldId="269"/>
            <ac:picMk id="75" creationId="{87962C1E-6ACF-C5C4-7F6D-11C05799AD15}"/>
          </ac:picMkLst>
        </pc:picChg>
      </pc:sldChg>
    </pc:docChg>
  </pc:docChgLst>
  <pc:docChgLst>
    <pc:chgData name="de-Jesus-Oliveira Victor-Adriel" userId="a708fc36-3c1b-42ab-b5e9-2e1fa3c6605e" providerId="ADAL" clId="{48875A01-D1EB-451F-B2B0-267C52E4E294}"/>
    <pc:docChg chg="undo custSel addSld modSld sldOrd">
      <pc:chgData name="de-Jesus-Oliveira Victor-Adriel" userId="a708fc36-3c1b-42ab-b5e9-2e1fa3c6605e" providerId="ADAL" clId="{48875A01-D1EB-451F-B2B0-267C52E4E294}" dt="2022-10-25T14:44:20.467" v="1614" actId="20577"/>
      <pc:docMkLst>
        <pc:docMk/>
      </pc:docMkLst>
      <pc:sldChg chg="addSp modSp mod">
        <pc:chgData name="de-Jesus-Oliveira Victor-Adriel" userId="a708fc36-3c1b-42ab-b5e9-2e1fa3c6605e" providerId="ADAL" clId="{48875A01-D1EB-451F-B2B0-267C52E4E294}" dt="2022-10-25T13:25:14.477" v="97" actId="1076"/>
        <pc:sldMkLst>
          <pc:docMk/>
          <pc:sldMk cId="1310685907" sldId="259"/>
        </pc:sldMkLst>
        <pc:spChg chg="add mod">
          <ac:chgData name="de-Jesus-Oliveira Victor-Adriel" userId="a708fc36-3c1b-42ab-b5e9-2e1fa3c6605e" providerId="ADAL" clId="{48875A01-D1EB-451F-B2B0-267C52E4E294}" dt="2022-10-25T13:25:14.477" v="97" actId="1076"/>
          <ac:spMkLst>
            <pc:docMk/>
            <pc:sldMk cId="1310685907" sldId="259"/>
            <ac:spMk id="2" creationId="{1D6318BD-2508-770C-1108-C765666AC341}"/>
          </ac:spMkLst>
        </pc:spChg>
      </pc:sldChg>
      <pc:sldChg chg="addSp modSp mod">
        <pc:chgData name="de-Jesus-Oliveira Victor-Adriel" userId="a708fc36-3c1b-42ab-b5e9-2e1fa3c6605e" providerId="ADAL" clId="{48875A01-D1EB-451F-B2B0-267C52E4E294}" dt="2022-10-25T13:43:07.659" v="512" actId="20577"/>
        <pc:sldMkLst>
          <pc:docMk/>
          <pc:sldMk cId="2321304525" sldId="260"/>
        </pc:sldMkLst>
        <pc:spChg chg="add mod">
          <ac:chgData name="de-Jesus-Oliveira Victor-Adriel" userId="a708fc36-3c1b-42ab-b5e9-2e1fa3c6605e" providerId="ADAL" clId="{48875A01-D1EB-451F-B2B0-267C52E4E294}" dt="2022-10-25T13:25:51.388" v="105" actId="20577"/>
          <ac:spMkLst>
            <pc:docMk/>
            <pc:sldMk cId="2321304525" sldId="260"/>
            <ac:spMk id="2" creationId="{A3C0B392-CD86-EF5F-20EA-09C033CD2A47}"/>
          </ac:spMkLst>
        </pc:spChg>
        <pc:spChg chg="mod">
          <ac:chgData name="de-Jesus-Oliveira Victor-Adriel" userId="a708fc36-3c1b-42ab-b5e9-2e1fa3c6605e" providerId="ADAL" clId="{48875A01-D1EB-451F-B2B0-267C52E4E294}" dt="2022-10-25T13:41:57.435" v="463" actId="20577"/>
          <ac:spMkLst>
            <pc:docMk/>
            <pc:sldMk cId="2321304525" sldId="260"/>
            <ac:spMk id="17" creationId="{063AD1E5-7922-464F-8C44-8CFFF23AFFCF}"/>
          </ac:spMkLst>
        </pc:spChg>
        <pc:spChg chg="mod">
          <ac:chgData name="de-Jesus-Oliveira Victor-Adriel" userId="a708fc36-3c1b-42ab-b5e9-2e1fa3c6605e" providerId="ADAL" clId="{48875A01-D1EB-451F-B2B0-267C52E4E294}" dt="2022-10-25T13:39:04.728" v="320" actId="20577"/>
          <ac:spMkLst>
            <pc:docMk/>
            <pc:sldMk cId="2321304525" sldId="260"/>
            <ac:spMk id="21" creationId="{CCB3EF80-F043-4629-ADB1-3F06A649518D}"/>
          </ac:spMkLst>
        </pc:spChg>
        <pc:spChg chg="mod">
          <ac:chgData name="de-Jesus-Oliveira Victor-Adriel" userId="a708fc36-3c1b-42ab-b5e9-2e1fa3c6605e" providerId="ADAL" clId="{48875A01-D1EB-451F-B2B0-267C52E4E294}" dt="2022-10-25T13:43:07.659" v="512" actId="20577"/>
          <ac:spMkLst>
            <pc:docMk/>
            <pc:sldMk cId="2321304525" sldId="260"/>
            <ac:spMk id="22" creationId="{78772A87-45F8-4698-AF3D-5B671771C271}"/>
          </ac:spMkLst>
        </pc:spChg>
      </pc:sldChg>
      <pc:sldChg chg="addSp modSp mod">
        <pc:chgData name="de-Jesus-Oliveira Victor-Adriel" userId="a708fc36-3c1b-42ab-b5e9-2e1fa3c6605e" providerId="ADAL" clId="{48875A01-D1EB-451F-B2B0-267C52E4E294}" dt="2022-10-25T13:50:23.438" v="560" actId="20577"/>
        <pc:sldMkLst>
          <pc:docMk/>
          <pc:sldMk cId="3895346216" sldId="261"/>
        </pc:sldMkLst>
        <pc:spChg chg="add mod">
          <ac:chgData name="de-Jesus-Oliveira Victor-Adriel" userId="a708fc36-3c1b-42ab-b5e9-2e1fa3c6605e" providerId="ADAL" clId="{48875A01-D1EB-451F-B2B0-267C52E4E294}" dt="2022-10-25T13:25:56.477" v="107" actId="20577"/>
          <ac:spMkLst>
            <pc:docMk/>
            <pc:sldMk cId="3895346216" sldId="261"/>
            <ac:spMk id="2" creationId="{2B05A921-7439-58B4-6212-FA5259E6331B}"/>
          </ac:spMkLst>
        </pc:spChg>
        <pc:spChg chg="mod">
          <ac:chgData name="de-Jesus-Oliveira Victor-Adriel" userId="a708fc36-3c1b-42ab-b5e9-2e1fa3c6605e" providerId="ADAL" clId="{48875A01-D1EB-451F-B2B0-267C52E4E294}" dt="2022-10-25T13:50:23.438" v="560" actId="20577"/>
          <ac:spMkLst>
            <pc:docMk/>
            <pc:sldMk cId="3895346216" sldId="261"/>
            <ac:spMk id="23" creationId="{8017A561-8313-47B7-9BF1-5DD8DBE4A483}"/>
          </ac:spMkLst>
        </pc:spChg>
        <pc:spChg chg="mod">
          <ac:chgData name="de-Jesus-Oliveira Victor-Adriel" userId="a708fc36-3c1b-42ab-b5e9-2e1fa3c6605e" providerId="ADAL" clId="{48875A01-D1EB-451F-B2B0-267C52E4E294}" dt="2022-10-25T13:45:21.011" v="539" actId="20577"/>
          <ac:spMkLst>
            <pc:docMk/>
            <pc:sldMk cId="3895346216" sldId="261"/>
            <ac:spMk id="31" creationId="{40A0344E-0BAA-4355-B00C-68543A8933F2}"/>
          </ac:spMkLst>
        </pc:spChg>
        <pc:spChg chg="mod">
          <ac:chgData name="de-Jesus-Oliveira Victor-Adriel" userId="a708fc36-3c1b-42ab-b5e9-2e1fa3c6605e" providerId="ADAL" clId="{48875A01-D1EB-451F-B2B0-267C52E4E294}" dt="2022-10-25T13:46:26.712" v="546" actId="20577"/>
          <ac:spMkLst>
            <pc:docMk/>
            <pc:sldMk cId="3895346216" sldId="261"/>
            <ac:spMk id="34" creationId="{5450DA94-BD64-47E4-B533-EF203E00F1E0}"/>
          </ac:spMkLst>
        </pc:spChg>
      </pc:sldChg>
      <pc:sldChg chg="addSp delSp modSp mod">
        <pc:chgData name="de-Jesus-Oliveira Victor-Adriel" userId="a708fc36-3c1b-42ab-b5e9-2e1fa3c6605e" providerId="ADAL" clId="{48875A01-D1EB-451F-B2B0-267C52E4E294}" dt="2022-10-25T14:43:39.296" v="1606" actId="20577"/>
        <pc:sldMkLst>
          <pc:docMk/>
          <pc:sldMk cId="2379314157" sldId="262"/>
        </pc:sldMkLst>
        <pc:spChg chg="add mod">
          <ac:chgData name="de-Jesus-Oliveira Victor-Adriel" userId="a708fc36-3c1b-42ab-b5e9-2e1fa3c6605e" providerId="ADAL" clId="{48875A01-D1EB-451F-B2B0-267C52E4E294}" dt="2022-10-25T13:26:00.840" v="109" actId="20577"/>
          <ac:spMkLst>
            <pc:docMk/>
            <pc:sldMk cId="2379314157" sldId="262"/>
            <ac:spMk id="4" creationId="{4F72B24B-D04F-34B4-EA92-BF7EC8075FED}"/>
          </ac:spMkLst>
        </pc:spChg>
        <pc:spChg chg="ord">
          <ac:chgData name="de-Jesus-Oliveira Victor-Adriel" userId="a708fc36-3c1b-42ab-b5e9-2e1fa3c6605e" providerId="ADAL" clId="{48875A01-D1EB-451F-B2B0-267C52E4E294}" dt="2022-10-25T14:02:41.534" v="679" actId="166"/>
          <ac:spMkLst>
            <pc:docMk/>
            <pc:sldMk cId="2379314157" sldId="262"/>
            <ac:spMk id="11" creationId="{4A558756-E622-4BFD-BCDE-DB242659C27B}"/>
          </ac:spMkLst>
        </pc:spChg>
        <pc:spChg chg="add del mod">
          <ac:chgData name="de-Jesus-Oliveira Victor-Adriel" userId="a708fc36-3c1b-42ab-b5e9-2e1fa3c6605e" providerId="ADAL" clId="{48875A01-D1EB-451F-B2B0-267C52E4E294}" dt="2022-10-25T13:56:37.069" v="604" actId="478"/>
          <ac:spMkLst>
            <pc:docMk/>
            <pc:sldMk cId="2379314157" sldId="262"/>
            <ac:spMk id="13" creationId="{8FF674BC-3E95-0983-0233-0864D0884B55}"/>
          </ac:spMkLst>
        </pc:spChg>
        <pc:spChg chg="add del mod">
          <ac:chgData name="de-Jesus-Oliveira Victor-Adriel" userId="a708fc36-3c1b-42ab-b5e9-2e1fa3c6605e" providerId="ADAL" clId="{48875A01-D1EB-451F-B2B0-267C52E4E294}" dt="2022-10-25T13:55:29.591" v="600" actId="478"/>
          <ac:spMkLst>
            <pc:docMk/>
            <pc:sldMk cId="2379314157" sldId="262"/>
            <ac:spMk id="17" creationId="{50C4E698-B93E-B160-5938-2628FCEB2465}"/>
          </ac:spMkLst>
        </pc:spChg>
        <pc:spChg chg="mod ord">
          <ac:chgData name="de-Jesus-Oliveira Victor-Adriel" userId="a708fc36-3c1b-42ab-b5e9-2e1fa3c6605e" providerId="ADAL" clId="{48875A01-D1EB-451F-B2B0-267C52E4E294}" dt="2022-10-25T14:22:26.308" v="1454" actId="20577"/>
          <ac:spMkLst>
            <pc:docMk/>
            <pc:sldMk cId="2379314157" sldId="262"/>
            <ac:spMk id="27" creationId="{CC683AFD-4183-4973-BBF7-9CB54E09061E}"/>
          </ac:spMkLst>
        </pc:spChg>
        <pc:spChg chg="mod ord">
          <ac:chgData name="de-Jesus-Oliveira Victor-Adriel" userId="a708fc36-3c1b-42ab-b5e9-2e1fa3c6605e" providerId="ADAL" clId="{48875A01-D1EB-451F-B2B0-267C52E4E294}" dt="2022-10-25T14:33:02.549" v="1535" actId="20577"/>
          <ac:spMkLst>
            <pc:docMk/>
            <pc:sldMk cId="2379314157" sldId="262"/>
            <ac:spMk id="28" creationId="{BFEFBD34-0841-4661-9588-DFE4B101582B}"/>
          </ac:spMkLst>
        </pc:spChg>
        <pc:spChg chg="mod ord">
          <ac:chgData name="de-Jesus-Oliveira Victor-Adriel" userId="a708fc36-3c1b-42ab-b5e9-2e1fa3c6605e" providerId="ADAL" clId="{48875A01-D1EB-451F-B2B0-267C52E4E294}" dt="2022-10-25T14:33:27.473" v="1537" actId="20577"/>
          <ac:spMkLst>
            <pc:docMk/>
            <pc:sldMk cId="2379314157" sldId="262"/>
            <ac:spMk id="29" creationId="{5766EFFC-A054-4112-A391-8532A573AD6E}"/>
          </ac:spMkLst>
        </pc:spChg>
        <pc:spChg chg="mod ord">
          <ac:chgData name="de-Jesus-Oliveira Victor-Adriel" userId="a708fc36-3c1b-42ab-b5e9-2e1fa3c6605e" providerId="ADAL" clId="{48875A01-D1EB-451F-B2B0-267C52E4E294}" dt="2022-10-25T14:40:27.845" v="1602" actId="1038"/>
          <ac:spMkLst>
            <pc:docMk/>
            <pc:sldMk cId="2379314157" sldId="262"/>
            <ac:spMk id="30" creationId="{53D182CD-A4CE-4F76-B058-C6EA7415CFA0}"/>
          </ac:spMkLst>
        </pc:spChg>
        <pc:spChg chg="mod ord">
          <ac:chgData name="de-Jesus-Oliveira Victor-Adriel" userId="a708fc36-3c1b-42ab-b5e9-2e1fa3c6605e" providerId="ADAL" clId="{48875A01-D1EB-451F-B2B0-267C52E4E294}" dt="2022-10-25T14:41:31.490" v="1604" actId="20577"/>
          <ac:spMkLst>
            <pc:docMk/>
            <pc:sldMk cId="2379314157" sldId="262"/>
            <ac:spMk id="31" creationId="{312F8BC2-5450-4C33-8D69-AC5DA23DEC83}"/>
          </ac:spMkLst>
        </pc:spChg>
        <pc:spChg chg="mod ord">
          <ac:chgData name="de-Jesus-Oliveira Victor-Adriel" userId="a708fc36-3c1b-42ab-b5e9-2e1fa3c6605e" providerId="ADAL" clId="{48875A01-D1EB-451F-B2B0-267C52E4E294}" dt="2022-10-25T14:33:50.915" v="1542" actId="20577"/>
          <ac:spMkLst>
            <pc:docMk/>
            <pc:sldMk cId="2379314157" sldId="262"/>
            <ac:spMk id="32" creationId="{BDCC9F9F-C68F-4626-BA84-8EF41A13546B}"/>
          </ac:spMkLst>
        </pc:spChg>
        <pc:spChg chg="mod ord">
          <ac:chgData name="de-Jesus-Oliveira Victor-Adriel" userId="a708fc36-3c1b-42ab-b5e9-2e1fa3c6605e" providerId="ADAL" clId="{48875A01-D1EB-451F-B2B0-267C52E4E294}" dt="2022-10-25T14:31:29.965" v="1530" actId="20577"/>
          <ac:spMkLst>
            <pc:docMk/>
            <pc:sldMk cId="2379314157" sldId="262"/>
            <ac:spMk id="33" creationId="{5A5DE773-2811-4EFA-9BD2-906D93C54C08}"/>
          </ac:spMkLst>
        </pc:spChg>
        <pc:spChg chg="mod">
          <ac:chgData name="de-Jesus-Oliveira Victor-Adriel" userId="a708fc36-3c1b-42ab-b5e9-2e1fa3c6605e" providerId="ADAL" clId="{48875A01-D1EB-451F-B2B0-267C52E4E294}" dt="2022-10-25T14:43:39.296" v="1606" actId="20577"/>
          <ac:spMkLst>
            <pc:docMk/>
            <pc:sldMk cId="2379314157" sldId="262"/>
            <ac:spMk id="34" creationId="{A74BA091-A396-422F-B494-2CDE50A6B047}"/>
          </ac:spMkLst>
        </pc:spChg>
        <pc:spChg chg="add del mod">
          <ac:chgData name="de-Jesus-Oliveira Victor-Adriel" userId="a708fc36-3c1b-42ab-b5e9-2e1fa3c6605e" providerId="ADAL" clId="{48875A01-D1EB-451F-B2B0-267C52E4E294}" dt="2022-10-25T13:57:21.460" v="619" actId="478"/>
          <ac:spMkLst>
            <pc:docMk/>
            <pc:sldMk cId="2379314157" sldId="262"/>
            <ac:spMk id="71" creationId="{1F19FAE6-6558-C654-A197-E9EE5F8536AF}"/>
          </ac:spMkLst>
        </pc:spChg>
        <pc:spChg chg="add mod ord">
          <ac:chgData name="de-Jesus-Oliveira Victor-Adriel" userId="a708fc36-3c1b-42ab-b5e9-2e1fa3c6605e" providerId="ADAL" clId="{48875A01-D1EB-451F-B2B0-267C52E4E294}" dt="2022-10-25T14:36:59.289" v="1584" actId="1036"/>
          <ac:spMkLst>
            <pc:docMk/>
            <pc:sldMk cId="2379314157" sldId="262"/>
            <ac:spMk id="74" creationId="{75F6CB77-A7AD-5306-171B-998C0BE13CB4}"/>
          </ac:spMkLst>
        </pc:spChg>
        <pc:spChg chg="mod ord">
          <ac:chgData name="de-Jesus-Oliveira Victor-Adriel" userId="a708fc36-3c1b-42ab-b5e9-2e1fa3c6605e" providerId="ADAL" clId="{48875A01-D1EB-451F-B2B0-267C52E4E294}" dt="2022-10-25T14:24:33.009" v="1493" actId="1036"/>
          <ac:spMkLst>
            <pc:docMk/>
            <pc:sldMk cId="2379314157" sldId="262"/>
            <ac:spMk id="76" creationId="{31A73E02-DE8E-45F8-9E56-156BCA85F97E}"/>
          </ac:spMkLst>
        </pc:spChg>
        <pc:spChg chg="mod ord">
          <ac:chgData name="de-Jesus-Oliveira Victor-Adriel" userId="a708fc36-3c1b-42ab-b5e9-2e1fa3c6605e" providerId="ADAL" clId="{48875A01-D1EB-451F-B2B0-267C52E4E294}" dt="2022-10-25T14:24:33.009" v="1493" actId="1036"/>
          <ac:spMkLst>
            <pc:docMk/>
            <pc:sldMk cId="2379314157" sldId="262"/>
            <ac:spMk id="80" creationId="{4B500DC1-DAF4-4095-85CD-47F3FCBE981E}"/>
          </ac:spMkLst>
        </pc:spChg>
        <pc:spChg chg="mod ord">
          <ac:chgData name="de-Jesus-Oliveira Victor-Adriel" userId="a708fc36-3c1b-42ab-b5e9-2e1fa3c6605e" providerId="ADAL" clId="{48875A01-D1EB-451F-B2B0-267C52E4E294}" dt="2022-10-25T14:24:33.009" v="1493" actId="1036"/>
          <ac:spMkLst>
            <pc:docMk/>
            <pc:sldMk cId="2379314157" sldId="262"/>
            <ac:spMk id="83" creationId="{832B8AED-2A02-49BE-9E76-280AF6DBDAC0}"/>
          </ac:spMkLst>
        </pc:spChg>
        <pc:spChg chg="add mod ord">
          <ac:chgData name="de-Jesus-Oliveira Victor-Adriel" userId="a708fc36-3c1b-42ab-b5e9-2e1fa3c6605e" providerId="ADAL" clId="{48875A01-D1EB-451F-B2B0-267C52E4E294}" dt="2022-10-25T14:04:03.968" v="721" actId="14100"/>
          <ac:spMkLst>
            <pc:docMk/>
            <pc:sldMk cId="2379314157" sldId="262"/>
            <ac:spMk id="88" creationId="{E84DD4A8-CD3C-EA81-96DC-2EEDB196362E}"/>
          </ac:spMkLst>
        </pc:spChg>
        <pc:spChg chg="add del mod">
          <ac:chgData name="de-Jesus-Oliveira Victor-Adriel" userId="a708fc36-3c1b-42ab-b5e9-2e1fa3c6605e" providerId="ADAL" clId="{48875A01-D1EB-451F-B2B0-267C52E4E294}" dt="2022-10-25T14:22:46.443" v="1460" actId="478"/>
          <ac:spMkLst>
            <pc:docMk/>
            <pc:sldMk cId="2379314157" sldId="262"/>
            <ac:spMk id="91" creationId="{B7F808BE-952C-8F77-51F3-96FD2C272FA7}"/>
          </ac:spMkLst>
        </pc:spChg>
        <pc:picChg chg="mod ord">
          <ac:chgData name="de-Jesus-Oliveira Victor-Adriel" userId="a708fc36-3c1b-42ab-b5e9-2e1fa3c6605e" providerId="ADAL" clId="{48875A01-D1EB-451F-B2B0-267C52E4E294}" dt="2022-10-25T14:01:56.516" v="665" actId="167"/>
          <ac:picMkLst>
            <pc:docMk/>
            <pc:sldMk cId="2379314157" sldId="262"/>
            <ac:picMk id="3" creationId="{754CA031-443A-44A7-90F7-E0BABF3FCC18}"/>
          </ac:picMkLst>
        </pc:picChg>
        <pc:picChg chg="mod ord">
          <ac:chgData name="de-Jesus-Oliveira Victor-Adriel" userId="a708fc36-3c1b-42ab-b5e9-2e1fa3c6605e" providerId="ADAL" clId="{48875A01-D1EB-451F-B2B0-267C52E4E294}" dt="2022-10-25T14:01:19.690" v="655" actId="167"/>
          <ac:picMkLst>
            <pc:docMk/>
            <pc:sldMk cId="2379314157" sldId="262"/>
            <ac:picMk id="5" creationId="{325977CD-E320-411A-9228-A355635663E2}"/>
          </ac:picMkLst>
        </pc:picChg>
        <pc:picChg chg="mod ord">
          <ac:chgData name="de-Jesus-Oliveira Victor-Adriel" userId="a708fc36-3c1b-42ab-b5e9-2e1fa3c6605e" providerId="ADAL" clId="{48875A01-D1EB-451F-B2B0-267C52E4E294}" dt="2022-10-25T14:36:46.806" v="1581" actId="1076"/>
          <ac:picMkLst>
            <pc:docMk/>
            <pc:sldMk cId="2379314157" sldId="262"/>
            <ac:picMk id="20" creationId="{526EB260-B965-46B4-AE7B-E76010CB3631}"/>
          </ac:picMkLst>
        </pc:picChg>
        <pc:picChg chg="del mod">
          <ac:chgData name="de-Jesus-Oliveira Victor-Adriel" userId="a708fc36-3c1b-42ab-b5e9-2e1fa3c6605e" providerId="ADAL" clId="{48875A01-D1EB-451F-B2B0-267C52E4E294}" dt="2022-10-25T13:52:21.526" v="564" actId="478"/>
          <ac:picMkLst>
            <pc:docMk/>
            <pc:sldMk cId="2379314157" sldId="262"/>
            <ac:picMk id="75" creationId="{744372CA-C211-4747-80A7-27C132D66457}"/>
          </ac:picMkLst>
        </pc:picChg>
        <pc:picChg chg="mod">
          <ac:chgData name="de-Jesus-Oliveira Victor-Adriel" userId="a708fc36-3c1b-42ab-b5e9-2e1fa3c6605e" providerId="ADAL" clId="{48875A01-D1EB-451F-B2B0-267C52E4E294}" dt="2022-10-25T14:24:33.009" v="1493" actId="1036"/>
          <ac:picMkLst>
            <pc:docMk/>
            <pc:sldMk cId="2379314157" sldId="262"/>
            <ac:picMk id="77" creationId="{601ED1A2-2139-4BCA-9470-90396210B0CB}"/>
          </ac:picMkLst>
        </pc:picChg>
        <pc:picChg chg="mod">
          <ac:chgData name="de-Jesus-Oliveira Victor-Adriel" userId="a708fc36-3c1b-42ab-b5e9-2e1fa3c6605e" providerId="ADAL" clId="{48875A01-D1EB-451F-B2B0-267C52E4E294}" dt="2022-10-25T14:24:33.009" v="1493" actId="1036"/>
          <ac:picMkLst>
            <pc:docMk/>
            <pc:sldMk cId="2379314157" sldId="262"/>
            <ac:picMk id="78" creationId="{95725AA3-79E0-4B68-8308-9C006DE2BB3E}"/>
          </ac:picMkLst>
        </pc:picChg>
        <pc:picChg chg="mod">
          <ac:chgData name="de-Jesus-Oliveira Victor-Adriel" userId="a708fc36-3c1b-42ab-b5e9-2e1fa3c6605e" providerId="ADAL" clId="{48875A01-D1EB-451F-B2B0-267C52E4E294}" dt="2022-10-25T14:24:33.009" v="1493" actId="1036"/>
          <ac:picMkLst>
            <pc:docMk/>
            <pc:sldMk cId="2379314157" sldId="262"/>
            <ac:picMk id="79" creationId="{F064DAD9-CD3A-4BD4-A96A-EF1E9C4CB13C}"/>
          </ac:picMkLst>
        </pc:picChg>
        <pc:picChg chg="mod">
          <ac:chgData name="de-Jesus-Oliveira Victor-Adriel" userId="a708fc36-3c1b-42ab-b5e9-2e1fa3c6605e" providerId="ADAL" clId="{48875A01-D1EB-451F-B2B0-267C52E4E294}" dt="2022-10-25T14:24:33.009" v="1493" actId="1036"/>
          <ac:picMkLst>
            <pc:docMk/>
            <pc:sldMk cId="2379314157" sldId="262"/>
            <ac:picMk id="81" creationId="{A301CEB6-2032-4B10-BAE1-904581768F1F}"/>
          </ac:picMkLst>
        </pc:picChg>
        <pc:picChg chg="mod">
          <ac:chgData name="de-Jesus-Oliveira Victor-Adriel" userId="a708fc36-3c1b-42ab-b5e9-2e1fa3c6605e" providerId="ADAL" clId="{48875A01-D1EB-451F-B2B0-267C52E4E294}" dt="2022-10-25T14:24:33.009" v="1493" actId="1036"/>
          <ac:picMkLst>
            <pc:docMk/>
            <pc:sldMk cId="2379314157" sldId="262"/>
            <ac:picMk id="82" creationId="{7FB04BD2-F13B-49B5-A14B-DF28B87EF283}"/>
          </ac:picMkLst>
        </pc:picChg>
        <pc:picChg chg="mod">
          <ac:chgData name="de-Jesus-Oliveira Victor-Adriel" userId="a708fc36-3c1b-42ab-b5e9-2e1fa3c6605e" providerId="ADAL" clId="{48875A01-D1EB-451F-B2B0-267C52E4E294}" dt="2022-10-25T14:24:33.009" v="1493" actId="1036"/>
          <ac:picMkLst>
            <pc:docMk/>
            <pc:sldMk cId="2379314157" sldId="262"/>
            <ac:picMk id="84" creationId="{8A7FA522-49CA-44D8-A3B7-1D9F6FFA5B9A}"/>
          </ac:picMkLst>
        </pc:picChg>
        <pc:picChg chg="add del mod modCrop">
          <ac:chgData name="de-Jesus-Oliveira Victor-Adriel" userId="a708fc36-3c1b-42ab-b5e9-2e1fa3c6605e" providerId="ADAL" clId="{48875A01-D1EB-451F-B2B0-267C52E4E294}" dt="2022-10-25T14:01:48.557" v="663" actId="478"/>
          <ac:picMkLst>
            <pc:docMk/>
            <pc:sldMk cId="2379314157" sldId="262"/>
            <ac:picMk id="86" creationId="{2A9A5392-EEFF-64FC-EF14-B7310412420C}"/>
          </ac:picMkLst>
        </pc:picChg>
        <pc:picChg chg="add mod ord modCrop">
          <ac:chgData name="de-Jesus-Oliveira Victor-Adriel" userId="a708fc36-3c1b-42ab-b5e9-2e1fa3c6605e" providerId="ADAL" clId="{48875A01-D1EB-451F-B2B0-267C52E4E294}" dt="2022-10-25T14:25:14.044" v="1524" actId="1036"/>
          <ac:picMkLst>
            <pc:docMk/>
            <pc:sldMk cId="2379314157" sldId="262"/>
            <ac:picMk id="87" creationId="{8D103743-43D1-A81F-8D06-1BB2CAE59DD8}"/>
          </ac:picMkLst>
        </pc:picChg>
        <pc:picChg chg="add mod modCrop">
          <ac:chgData name="de-Jesus-Oliveira Victor-Adriel" userId="a708fc36-3c1b-42ab-b5e9-2e1fa3c6605e" providerId="ADAL" clId="{48875A01-D1EB-451F-B2B0-267C52E4E294}" dt="2022-10-25T14:25:14.044" v="1524" actId="1036"/>
          <ac:picMkLst>
            <pc:docMk/>
            <pc:sldMk cId="2379314157" sldId="262"/>
            <ac:picMk id="89" creationId="{8DCB9ADB-A90A-0F7E-709E-C7B37277CE23}"/>
          </ac:picMkLst>
        </pc:picChg>
        <pc:picChg chg="add mod modCrop">
          <ac:chgData name="de-Jesus-Oliveira Victor-Adriel" userId="a708fc36-3c1b-42ab-b5e9-2e1fa3c6605e" providerId="ADAL" clId="{48875A01-D1EB-451F-B2B0-267C52E4E294}" dt="2022-10-25T14:25:14.044" v="1524" actId="1036"/>
          <ac:picMkLst>
            <pc:docMk/>
            <pc:sldMk cId="2379314157" sldId="262"/>
            <ac:picMk id="90" creationId="{71D4A6A6-930A-55A6-3B88-9B6613A3FF9E}"/>
          </ac:picMkLst>
        </pc:picChg>
        <pc:cxnChg chg="add del">
          <ac:chgData name="de-Jesus-Oliveira Victor-Adriel" userId="a708fc36-3c1b-42ab-b5e9-2e1fa3c6605e" providerId="ADAL" clId="{48875A01-D1EB-451F-B2B0-267C52E4E294}" dt="2022-10-25T13:53:47.627" v="590" actId="478"/>
          <ac:cxnSpMkLst>
            <pc:docMk/>
            <pc:sldMk cId="2379314157" sldId="262"/>
            <ac:cxnSpMk id="12" creationId="{C88B0EBE-A384-23D1-07FA-0E9828F0405C}"/>
          </ac:cxnSpMkLst>
        </pc:cxnChg>
      </pc:sldChg>
      <pc:sldChg chg="addSp modSp mod">
        <pc:chgData name="de-Jesus-Oliveira Victor-Adriel" userId="a708fc36-3c1b-42ab-b5e9-2e1fa3c6605e" providerId="ADAL" clId="{48875A01-D1EB-451F-B2B0-267C52E4E294}" dt="2022-10-25T13:26:05.065" v="111" actId="20577"/>
        <pc:sldMkLst>
          <pc:docMk/>
          <pc:sldMk cId="360291344" sldId="263"/>
        </pc:sldMkLst>
        <pc:spChg chg="add mod">
          <ac:chgData name="de-Jesus-Oliveira Victor-Adriel" userId="a708fc36-3c1b-42ab-b5e9-2e1fa3c6605e" providerId="ADAL" clId="{48875A01-D1EB-451F-B2B0-267C52E4E294}" dt="2022-10-25T13:26:05.065" v="111" actId="20577"/>
          <ac:spMkLst>
            <pc:docMk/>
            <pc:sldMk cId="360291344" sldId="263"/>
            <ac:spMk id="4" creationId="{CC00949C-4B1D-0F47-9F93-791EC7ED1AED}"/>
          </ac:spMkLst>
        </pc:spChg>
      </pc:sldChg>
      <pc:sldChg chg="addSp modSp mod">
        <pc:chgData name="de-Jesus-Oliveira Victor-Adriel" userId="a708fc36-3c1b-42ab-b5e9-2e1fa3c6605e" providerId="ADAL" clId="{48875A01-D1EB-451F-B2B0-267C52E4E294}" dt="2022-10-25T13:26:08.700" v="113" actId="20577"/>
        <pc:sldMkLst>
          <pc:docMk/>
          <pc:sldMk cId="2993848755" sldId="264"/>
        </pc:sldMkLst>
        <pc:spChg chg="add mod">
          <ac:chgData name="de-Jesus-Oliveira Victor-Adriel" userId="a708fc36-3c1b-42ab-b5e9-2e1fa3c6605e" providerId="ADAL" clId="{48875A01-D1EB-451F-B2B0-267C52E4E294}" dt="2022-10-25T13:26:08.700" v="113" actId="20577"/>
          <ac:spMkLst>
            <pc:docMk/>
            <pc:sldMk cId="2993848755" sldId="264"/>
            <ac:spMk id="8" creationId="{FBFC992B-A0A8-53A0-FFAB-A7BFC139C389}"/>
          </ac:spMkLst>
        </pc:spChg>
      </pc:sldChg>
      <pc:sldChg chg="modSp mod">
        <pc:chgData name="de-Jesus-Oliveira Victor-Adriel" userId="a708fc36-3c1b-42ab-b5e9-2e1fa3c6605e" providerId="ADAL" clId="{48875A01-D1EB-451F-B2B0-267C52E4E294}" dt="2022-10-25T13:21:56.071" v="63" actId="2711"/>
        <pc:sldMkLst>
          <pc:docMk/>
          <pc:sldMk cId="1717017816" sldId="266"/>
        </pc:sldMkLst>
        <pc:spChg chg="mod">
          <ac:chgData name="de-Jesus-Oliveira Victor-Adriel" userId="a708fc36-3c1b-42ab-b5e9-2e1fa3c6605e" providerId="ADAL" clId="{48875A01-D1EB-451F-B2B0-267C52E4E294}" dt="2022-10-25T13:21:56.071" v="63" actId="2711"/>
          <ac:spMkLst>
            <pc:docMk/>
            <pc:sldMk cId="1717017816" sldId="266"/>
            <ac:spMk id="2" creationId="{36F7C832-7D7F-40CB-9479-79BC46A793B9}"/>
          </ac:spMkLst>
        </pc:spChg>
        <pc:picChg chg="mod">
          <ac:chgData name="de-Jesus-Oliveira Victor-Adriel" userId="a708fc36-3c1b-42ab-b5e9-2e1fa3c6605e" providerId="ADAL" clId="{48875A01-D1EB-451F-B2B0-267C52E4E294}" dt="2022-10-25T13:00:37.318" v="3" actId="1076"/>
          <ac:picMkLst>
            <pc:docMk/>
            <pc:sldMk cId="1717017816" sldId="266"/>
            <ac:picMk id="4" creationId="{2EB10971-A7A0-4F60-8D4A-4B8950F4D157}"/>
          </ac:picMkLst>
        </pc:picChg>
      </pc:sldChg>
      <pc:sldChg chg="modSp mod">
        <pc:chgData name="de-Jesus-Oliveira Victor-Adriel" userId="a708fc36-3c1b-42ab-b5e9-2e1fa3c6605e" providerId="ADAL" clId="{48875A01-D1EB-451F-B2B0-267C52E4E294}" dt="2022-10-25T13:21:48.705" v="62" actId="2711"/>
        <pc:sldMkLst>
          <pc:docMk/>
          <pc:sldMk cId="171183961" sldId="267"/>
        </pc:sldMkLst>
        <pc:spChg chg="mod">
          <ac:chgData name="de-Jesus-Oliveira Victor-Adriel" userId="a708fc36-3c1b-42ab-b5e9-2e1fa3c6605e" providerId="ADAL" clId="{48875A01-D1EB-451F-B2B0-267C52E4E294}" dt="2022-10-25T13:21:48.705" v="62" actId="2711"/>
          <ac:spMkLst>
            <pc:docMk/>
            <pc:sldMk cId="171183961" sldId="267"/>
            <ac:spMk id="2" creationId="{36F7C832-7D7F-40CB-9479-79BC46A793B9}"/>
          </ac:spMkLst>
        </pc:spChg>
      </pc:sldChg>
      <pc:sldChg chg="addSp delSp modSp add mod ord setBg">
        <pc:chgData name="de-Jesus-Oliveira Victor-Adriel" userId="a708fc36-3c1b-42ab-b5e9-2e1fa3c6605e" providerId="ADAL" clId="{48875A01-D1EB-451F-B2B0-267C52E4E294}" dt="2022-10-25T14:44:20.467" v="1614" actId="20577"/>
        <pc:sldMkLst>
          <pc:docMk/>
          <pc:sldMk cId="3797596492" sldId="268"/>
        </pc:sldMkLst>
        <pc:spChg chg="mod">
          <ac:chgData name="de-Jesus-Oliveira Victor-Adriel" userId="a708fc36-3c1b-42ab-b5e9-2e1fa3c6605e" providerId="ADAL" clId="{48875A01-D1EB-451F-B2B0-267C52E4E294}" dt="2022-10-25T14:44:20.467" v="1614" actId="20577"/>
          <ac:spMkLst>
            <pc:docMk/>
            <pc:sldMk cId="3797596492" sldId="268"/>
            <ac:spMk id="3" creationId="{2C4F3862-0D7F-40B3-88A9-A039C75F39E3}"/>
          </ac:spMkLst>
        </pc:spChg>
        <pc:spChg chg="add mod">
          <ac:chgData name="de-Jesus-Oliveira Victor-Adriel" userId="a708fc36-3c1b-42ab-b5e9-2e1fa3c6605e" providerId="ADAL" clId="{48875A01-D1EB-451F-B2B0-267C52E4E294}" dt="2022-10-25T13:26:13.771" v="115" actId="20577"/>
          <ac:spMkLst>
            <pc:docMk/>
            <pc:sldMk cId="3797596492" sldId="268"/>
            <ac:spMk id="4" creationId="{8DABCB7B-6D55-0CD3-673B-28C9F565B72F}"/>
          </ac:spMkLst>
        </pc:spChg>
        <pc:picChg chg="del">
          <ac:chgData name="de-Jesus-Oliveira Victor-Adriel" userId="a708fc36-3c1b-42ab-b5e9-2e1fa3c6605e" providerId="ADAL" clId="{48875A01-D1EB-451F-B2B0-267C52E4E294}" dt="2022-10-25T13:19:07.259" v="17" actId="478"/>
          <ac:picMkLst>
            <pc:docMk/>
            <pc:sldMk cId="3797596492" sldId="268"/>
            <ac:picMk id="5" creationId="{7208ABAF-DFDF-4696-8033-64ED626A00DA}"/>
          </ac:picMkLst>
        </pc:picChg>
      </pc:sldChg>
    </pc:docChg>
  </pc:docChgLst>
  <pc:docChgLst>
    <pc:chgData name="de-Jesus-Oliveira Victor-Adriel" userId="a708fc36-3c1b-42ab-b5e9-2e1fa3c6605e" providerId="ADAL" clId="{EA31A13C-980A-4A0C-AAAC-71888C08910E}"/>
    <pc:docChg chg="modSld">
      <pc:chgData name="de-Jesus-Oliveira Victor-Adriel" userId="a708fc36-3c1b-42ab-b5e9-2e1fa3c6605e" providerId="ADAL" clId="{EA31A13C-980A-4A0C-AAAC-71888C08910E}" dt="2023-02-18T02:07:01.211" v="2"/>
      <pc:docMkLst>
        <pc:docMk/>
      </pc:docMkLst>
      <pc:sldChg chg="addSp modSp">
        <pc:chgData name="de-Jesus-Oliveira Victor-Adriel" userId="a708fc36-3c1b-42ab-b5e9-2e1fa3c6605e" providerId="ADAL" clId="{EA31A13C-980A-4A0C-AAAC-71888C08910E}" dt="2023-02-18T02:06:25.765" v="1"/>
        <pc:sldMkLst>
          <pc:docMk/>
          <pc:sldMk cId="1717017816" sldId="266"/>
        </pc:sldMkLst>
        <pc:spChg chg="add mod">
          <ac:chgData name="de-Jesus-Oliveira Victor-Adriel" userId="a708fc36-3c1b-42ab-b5e9-2e1fa3c6605e" providerId="ADAL" clId="{EA31A13C-980A-4A0C-AAAC-71888C08910E}" dt="2023-02-18T02:06:25.765" v="1"/>
          <ac:spMkLst>
            <pc:docMk/>
            <pc:sldMk cId="1717017816" sldId="266"/>
            <ac:spMk id="3" creationId="{C8EFDA5B-0D59-E3EF-BF0F-32745B8C48C4}"/>
          </ac:spMkLst>
        </pc:spChg>
        <pc:picChg chg="add mod">
          <ac:chgData name="de-Jesus-Oliveira Victor-Adriel" userId="a708fc36-3c1b-42ab-b5e9-2e1fa3c6605e" providerId="ADAL" clId="{EA31A13C-980A-4A0C-AAAC-71888C08910E}" dt="2023-02-18T02:06:25.765" v="1"/>
          <ac:picMkLst>
            <pc:docMk/>
            <pc:sldMk cId="1717017816" sldId="266"/>
            <ac:picMk id="5" creationId="{54F8D709-597E-A9E2-C4CD-741636268425}"/>
          </ac:picMkLst>
        </pc:picChg>
      </pc:sldChg>
      <pc:sldChg chg="addSp modSp mod">
        <pc:chgData name="de-Jesus-Oliveira Victor-Adriel" userId="a708fc36-3c1b-42ab-b5e9-2e1fa3c6605e" providerId="ADAL" clId="{EA31A13C-980A-4A0C-AAAC-71888C08910E}" dt="2023-02-18T02:07:01.211" v="2"/>
        <pc:sldMkLst>
          <pc:docMk/>
          <pc:sldMk cId="171183961" sldId="267"/>
        </pc:sldMkLst>
        <pc:spChg chg="add mod">
          <ac:chgData name="de-Jesus-Oliveira Victor-Adriel" userId="a708fc36-3c1b-42ab-b5e9-2e1fa3c6605e" providerId="ADAL" clId="{EA31A13C-980A-4A0C-AAAC-71888C08910E}" dt="2023-02-18T02:07:01.211" v="2"/>
          <ac:spMkLst>
            <pc:docMk/>
            <pc:sldMk cId="171183961" sldId="267"/>
            <ac:spMk id="3" creationId="{0BC1CF79-409D-6F06-B294-7B5402711524}"/>
          </ac:spMkLst>
        </pc:spChg>
      </pc:sldChg>
    </pc:docChg>
  </pc:docChgLst>
  <pc:docChgLst>
    <pc:chgData name="de-Jesus-Oliveira Victor-Adriel" userId="a708fc36-3c1b-42ab-b5e9-2e1fa3c6605e" providerId="ADAL" clId="{03B945E4-25E3-461F-A0B9-D7FBCA5289F4}"/>
    <pc:docChg chg="custSel addSld delSld modSld modSection">
      <pc:chgData name="de-Jesus-Oliveira Victor-Adriel" userId="a708fc36-3c1b-42ab-b5e9-2e1fa3c6605e" providerId="ADAL" clId="{03B945E4-25E3-461F-A0B9-D7FBCA5289F4}" dt="2022-10-27T06:43:51.700" v="53" actId="729"/>
      <pc:docMkLst>
        <pc:docMk/>
      </pc:docMkLst>
      <pc:sldChg chg="addSp delSp modSp mod modShow">
        <pc:chgData name="de-Jesus-Oliveira Victor-Adriel" userId="a708fc36-3c1b-42ab-b5e9-2e1fa3c6605e" providerId="ADAL" clId="{03B945E4-25E3-461F-A0B9-D7FBCA5289F4}" dt="2022-10-27T06:43:51.700" v="53" actId="729"/>
        <pc:sldMkLst>
          <pc:docMk/>
          <pc:sldMk cId="339145208" sldId="269"/>
        </pc:sldMkLst>
        <pc:picChg chg="add mod ord modCrop">
          <ac:chgData name="de-Jesus-Oliveira Victor-Adriel" userId="a708fc36-3c1b-42ab-b5e9-2e1fa3c6605e" providerId="ADAL" clId="{03B945E4-25E3-461F-A0B9-D7FBCA5289F4}" dt="2022-10-27T06:43:07.943" v="52" actId="732"/>
          <ac:picMkLst>
            <pc:docMk/>
            <pc:sldMk cId="339145208" sldId="269"/>
            <ac:picMk id="2" creationId="{04F3E39D-9282-FFFE-1396-174E1763BFDE}"/>
          </ac:picMkLst>
        </pc:picChg>
        <pc:picChg chg="mod ord modCrop">
          <ac:chgData name="de-Jesus-Oliveira Victor-Adriel" userId="a708fc36-3c1b-42ab-b5e9-2e1fa3c6605e" providerId="ADAL" clId="{03B945E4-25E3-461F-A0B9-D7FBCA5289F4}" dt="2022-10-27T06:42:02.773" v="24" actId="167"/>
          <ac:picMkLst>
            <pc:docMk/>
            <pc:sldMk cId="339145208" sldId="269"/>
            <ac:picMk id="125" creationId="{F734F249-D05A-F6C7-598B-A062C68DDDE3}"/>
          </ac:picMkLst>
        </pc:picChg>
        <pc:picChg chg="del">
          <ac:chgData name="de-Jesus-Oliveira Victor-Adriel" userId="a708fc36-3c1b-42ab-b5e9-2e1fa3c6605e" providerId="ADAL" clId="{03B945E4-25E3-461F-A0B9-D7FBCA5289F4}" dt="2022-10-27T06:41:12.813" v="9" actId="478"/>
          <ac:picMkLst>
            <pc:docMk/>
            <pc:sldMk cId="339145208" sldId="269"/>
            <ac:picMk id="127" creationId="{8377CD9E-81E3-63AD-5F97-8D1C98653047}"/>
          </ac:picMkLst>
        </pc:picChg>
      </pc:sldChg>
      <pc:sldChg chg="delSp modSp add del mod">
        <pc:chgData name="de-Jesus-Oliveira Victor-Adriel" userId="a708fc36-3c1b-42ab-b5e9-2e1fa3c6605e" providerId="ADAL" clId="{03B945E4-25E3-461F-A0B9-D7FBCA5289F4}" dt="2022-10-27T06:41:00.560" v="7" actId="47"/>
        <pc:sldMkLst>
          <pc:docMk/>
          <pc:sldMk cId="2000766827" sldId="270"/>
        </pc:sldMkLst>
        <pc:picChg chg="del mod modCrop">
          <ac:chgData name="de-Jesus-Oliveira Victor-Adriel" userId="a708fc36-3c1b-42ab-b5e9-2e1fa3c6605e" providerId="ADAL" clId="{03B945E4-25E3-461F-A0B9-D7FBCA5289F4}" dt="2022-10-27T06:40:49.443" v="5" actId="21"/>
          <ac:picMkLst>
            <pc:docMk/>
            <pc:sldMk cId="2000766827" sldId="270"/>
            <ac:picMk id="20" creationId="{8C2969A2-DC8E-40B3-BD82-FF530CAFA48A}"/>
          </ac:picMkLst>
        </pc:picChg>
      </pc:sldChg>
    </pc:docChg>
  </pc:docChgLst>
  <pc:docChgLst>
    <pc:chgData name="de-Jesus-Oliveira Victor-Adriel" userId="S::vdejesus@fhstp.ac.at::a708fc36-3c1b-42ab-b5e9-2e1fa3c6605e" providerId="AD" clId="Web-{947F4D95-9820-AC5B-A0DF-C14B19ED8C78}"/>
    <pc:docChg chg="modSld">
      <pc:chgData name="de-Jesus-Oliveira Victor-Adriel" userId="S::vdejesus@fhstp.ac.at::a708fc36-3c1b-42ab-b5e9-2e1fa3c6605e" providerId="AD" clId="Web-{947F4D95-9820-AC5B-A0DF-C14B19ED8C78}" dt="2023-06-02T07:51:42.748" v="0" actId="1076"/>
      <pc:docMkLst>
        <pc:docMk/>
      </pc:docMkLst>
      <pc:sldChg chg="modSp">
        <pc:chgData name="de-Jesus-Oliveira Victor-Adriel" userId="S::vdejesus@fhstp.ac.at::a708fc36-3c1b-42ab-b5e9-2e1fa3c6605e" providerId="AD" clId="Web-{947F4D95-9820-AC5B-A0DF-C14B19ED8C78}" dt="2023-06-02T07:51:42.748" v="0" actId="1076"/>
        <pc:sldMkLst>
          <pc:docMk/>
          <pc:sldMk cId="2321304525" sldId="260"/>
        </pc:sldMkLst>
        <pc:spChg chg="mod">
          <ac:chgData name="de-Jesus-Oliveira Victor-Adriel" userId="S::vdejesus@fhstp.ac.at::a708fc36-3c1b-42ab-b5e9-2e1fa3c6605e" providerId="AD" clId="Web-{947F4D95-9820-AC5B-A0DF-C14B19ED8C78}" dt="2023-06-02T07:51:42.748" v="0" actId="1076"/>
          <ac:spMkLst>
            <pc:docMk/>
            <pc:sldMk cId="2321304525" sldId="260"/>
            <ac:spMk id="17" creationId="{063AD1E5-7922-464F-8C44-8CFFF23AFFCF}"/>
          </ac:spMkLst>
        </pc:spChg>
      </pc:sldChg>
    </pc:docChg>
  </pc:docChgLst>
  <pc:docChgLst>
    <pc:chgData name="de-Jesus-Oliveira Victor-Adriel" userId="a708fc36-3c1b-42ab-b5e9-2e1fa3c6605e" providerId="ADAL" clId="{E6349838-F35F-43D1-BB9C-5AAE193A00DF}"/>
    <pc:docChg chg="custSel modSld">
      <pc:chgData name="de-Jesus-Oliveira Victor-Adriel" userId="a708fc36-3c1b-42ab-b5e9-2e1fa3c6605e" providerId="ADAL" clId="{E6349838-F35F-43D1-BB9C-5AAE193A00DF}" dt="2023-06-02T15:43:46.404" v="279" actId="33553"/>
      <pc:docMkLst>
        <pc:docMk/>
      </pc:docMkLst>
      <pc:sldChg chg="addSp delSp modSp mod">
        <pc:chgData name="de-Jesus-Oliveira Victor-Adriel" userId="a708fc36-3c1b-42ab-b5e9-2e1fa3c6605e" providerId="ADAL" clId="{E6349838-F35F-43D1-BB9C-5AAE193A00DF}" dt="2023-06-02T15:43:17.366" v="271" actId="33553"/>
        <pc:sldMkLst>
          <pc:docMk/>
          <pc:sldMk cId="1310685907" sldId="259"/>
        </pc:sldMkLst>
        <pc:spChg chg="mod">
          <ac:chgData name="de-Jesus-Oliveira Victor-Adriel" userId="a708fc36-3c1b-42ab-b5e9-2e1fa3c6605e" providerId="ADAL" clId="{E6349838-F35F-43D1-BB9C-5AAE193A00DF}" dt="2023-06-02T15:43:17.366" v="271" actId="33553"/>
          <ac:spMkLst>
            <pc:docMk/>
            <pc:sldMk cId="1310685907" sldId="259"/>
            <ac:spMk id="2" creationId="{1D6318BD-2508-770C-1108-C765666AC341}"/>
          </ac:spMkLst>
        </pc:spChg>
        <pc:spChg chg="mod">
          <ac:chgData name="de-Jesus-Oliveira Victor-Adriel" userId="a708fc36-3c1b-42ab-b5e9-2e1fa3c6605e" providerId="ADAL" clId="{E6349838-F35F-43D1-BB9C-5AAE193A00DF}" dt="2023-06-02T15:37:08.398" v="143" actId="962"/>
          <ac:spMkLst>
            <pc:docMk/>
            <pc:sldMk cId="1310685907" sldId="259"/>
            <ac:spMk id="10" creationId="{5E5C04B4-7A34-4152-85CA-723D95E57D2F}"/>
          </ac:spMkLst>
        </pc:spChg>
        <pc:spChg chg="mod">
          <ac:chgData name="de-Jesus-Oliveira Victor-Adriel" userId="a708fc36-3c1b-42ab-b5e9-2e1fa3c6605e" providerId="ADAL" clId="{E6349838-F35F-43D1-BB9C-5AAE193A00DF}" dt="2023-06-02T15:37:08.398" v="143" actId="962"/>
          <ac:spMkLst>
            <pc:docMk/>
            <pc:sldMk cId="1310685907" sldId="259"/>
            <ac:spMk id="12" creationId="{2C48A086-CC27-4C5E-A729-CCECCB1C6526}"/>
          </ac:spMkLst>
        </pc:spChg>
        <pc:spChg chg="mod">
          <ac:chgData name="de-Jesus-Oliveira Victor-Adriel" userId="a708fc36-3c1b-42ab-b5e9-2e1fa3c6605e" providerId="ADAL" clId="{E6349838-F35F-43D1-BB9C-5AAE193A00DF}" dt="2023-06-02T15:37:08.398" v="143" actId="962"/>
          <ac:spMkLst>
            <pc:docMk/>
            <pc:sldMk cId="1310685907" sldId="259"/>
            <ac:spMk id="14" creationId="{91E163B4-4458-4446-8491-F629EECB841E}"/>
          </ac:spMkLst>
        </pc:spChg>
        <pc:spChg chg="mod">
          <ac:chgData name="de-Jesus-Oliveira Victor-Adriel" userId="a708fc36-3c1b-42ab-b5e9-2e1fa3c6605e" providerId="ADAL" clId="{E6349838-F35F-43D1-BB9C-5AAE193A00DF}" dt="2023-06-02T15:37:08.398" v="143" actId="962"/>
          <ac:spMkLst>
            <pc:docMk/>
            <pc:sldMk cId="1310685907" sldId="259"/>
            <ac:spMk id="16" creationId="{B8A764FC-183B-4A97-9A71-F2EE021DBB55}"/>
          </ac:spMkLst>
        </pc:spChg>
        <pc:spChg chg="mod">
          <ac:chgData name="de-Jesus-Oliveira Victor-Adriel" userId="a708fc36-3c1b-42ab-b5e9-2e1fa3c6605e" providerId="ADAL" clId="{E6349838-F35F-43D1-BB9C-5AAE193A00DF}" dt="2023-06-02T15:37:08.398" v="143" actId="962"/>
          <ac:spMkLst>
            <pc:docMk/>
            <pc:sldMk cId="1310685907" sldId="259"/>
            <ac:spMk id="18" creationId="{BDADE0A1-25F5-45B8-8115-E604C0486571}"/>
          </ac:spMkLst>
        </pc:spChg>
        <pc:spChg chg="mod">
          <ac:chgData name="de-Jesus-Oliveira Victor-Adriel" userId="a708fc36-3c1b-42ab-b5e9-2e1fa3c6605e" providerId="ADAL" clId="{E6349838-F35F-43D1-BB9C-5AAE193A00DF}" dt="2023-06-02T15:37:08.398" v="143" actId="962"/>
          <ac:spMkLst>
            <pc:docMk/>
            <pc:sldMk cId="1310685907" sldId="259"/>
            <ac:spMk id="20" creationId="{0C90F97E-3D14-4838-9803-6B008765B8F3}"/>
          </ac:spMkLst>
        </pc:spChg>
        <pc:spChg chg="mod">
          <ac:chgData name="de-Jesus-Oliveira Victor-Adriel" userId="a708fc36-3c1b-42ab-b5e9-2e1fa3c6605e" providerId="ADAL" clId="{E6349838-F35F-43D1-BB9C-5AAE193A00DF}" dt="2023-06-02T15:37:08.398" v="143" actId="962"/>
          <ac:spMkLst>
            <pc:docMk/>
            <pc:sldMk cId="1310685907" sldId="259"/>
            <ac:spMk id="21" creationId="{562B7390-6103-40FA-972C-9E66A71C6FE2}"/>
          </ac:spMkLst>
        </pc:spChg>
        <pc:spChg chg="mod">
          <ac:chgData name="de-Jesus-Oliveira Victor-Adriel" userId="a708fc36-3c1b-42ab-b5e9-2e1fa3c6605e" providerId="ADAL" clId="{E6349838-F35F-43D1-BB9C-5AAE193A00DF}" dt="2023-06-02T15:37:08.398" v="143" actId="962"/>
          <ac:spMkLst>
            <pc:docMk/>
            <pc:sldMk cId="1310685907" sldId="259"/>
            <ac:spMk id="22" creationId="{1EBA7CF2-551A-45E2-816B-988FC62FAF71}"/>
          </ac:spMkLst>
        </pc:spChg>
        <pc:spChg chg="mod">
          <ac:chgData name="de-Jesus-Oliveira Victor-Adriel" userId="a708fc36-3c1b-42ab-b5e9-2e1fa3c6605e" providerId="ADAL" clId="{E6349838-F35F-43D1-BB9C-5AAE193A00DF}" dt="2023-06-02T15:37:08.398" v="143" actId="962"/>
          <ac:spMkLst>
            <pc:docMk/>
            <pc:sldMk cId="1310685907" sldId="259"/>
            <ac:spMk id="23" creationId="{1ADB4CFE-4FFF-44A9-B71F-E5D6E5BDC137}"/>
          </ac:spMkLst>
        </pc:spChg>
        <pc:spChg chg="mod">
          <ac:chgData name="de-Jesus-Oliveira Victor-Adriel" userId="a708fc36-3c1b-42ab-b5e9-2e1fa3c6605e" providerId="ADAL" clId="{E6349838-F35F-43D1-BB9C-5AAE193A00DF}" dt="2023-06-02T15:37:08.398" v="143" actId="962"/>
          <ac:spMkLst>
            <pc:docMk/>
            <pc:sldMk cId="1310685907" sldId="259"/>
            <ac:spMk id="24" creationId="{C08132D0-3539-45AC-8FA5-E9B160950E3B}"/>
          </ac:spMkLst>
        </pc:spChg>
        <pc:spChg chg="mod ord modVis">
          <ac:chgData name="de-Jesus-Oliveira Victor-Adriel" userId="a708fc36-3c1b-42ab-b5e9-2e1fa3c6605e" providerId="ADAL" clId="{E6349838-F35F-43D1-BB9C-5AAE193A00DF}" dt="2023-06-02T15:37:10.733" v="144" actId="33935"/>
          <ac:spMkLst>
            <pc:docMk/>
            <pc:sldMk cId="1310685907" sldId="259"/>
            <ac:spMk id="25" creationId="{5C885E3C-8085-4CDB-825C-5E65FC71774B}"/>
          </ac:spMkLst>
        </pc:spChg>
        <pc:spChg chg="mod ord modVis">
          <ac:chgData name="de-Jesus-Oliveira Victor-Adriel" userId="a708fc36-3c1b-42ab-b5e9-2e1fa3c6605e" providerId="ADAL" clId="{E6349838-F35F-43D1-BB9C-5AAE193A00DF}" dt="2023-06-02T15:37:10.733" v="144" actId="33935"/>
          <ac:spMkLst>
            <pc:docMk/>
            <pc:sldMk cId="1310685907" sldId="259"/>
            <ac:spMk id="26" creationId="{C55C95A0-FB84-4284-94FF-36C2E5E15DA3}"/>
          </ac:spMkLst>
        </pc:spChg>
        <pc:spChg chg="mod ord modVis">
          <ac:chgData name="de-Jesus-Oliveira Victor-Adriel" userId="a708fc36-3c1b-42ab-b5e9-2e1fa3c6605e" providerId="ADAL" clId="{E6349838-F35F-43D1-BB9C-5AAE193A00DF}" dt="2023-06-02T15:37:10.733" v="144" actId="33935"/>
          <ac:spMkLst>
            <pc:docMk/>
            <pc:sldMk cId="1310685907" sldId="259"/>
            <ac:spMk id="29" creationId="{FD535BCD-3CF7-4F76-ADE4-FB69248A04D6}"/>
          </ac:spMkLst>
        </pc:spChg>
        <pc:spChg chg="mod ord modVis">
          <ac:chgData name="de-Jesus-Oliveira Victor-Adriel" userId="a708fc36-3c1b-42ab-b5e9-2e1fa3c6605e" providerId="ADAL" clId="{E6349838-F35F-43D1-BB9C-5AAE193A00DF}" dt="2023-06-02T15:37:10.733" v="144" actId="33935"/>
          <ac:spMkLst>
            <pc:docMk/>
            <pc:sldMk cId="1310685907" sldId="259"/>
            <ac:spMk id="30" creationId="{6EF1BE89-8274-41B4-9325-6208789C84BA}"/>
          </ac:spMkLst>
        </pc:spChg>
        <pc:spChg chg="mod ord modVis">
          <ac:chgData name="de-Jesus-Oliveira Victor-Adriel" userId="a708fc36-3c1b-42ab-b5e9-2e1fa3c6605e" providerId="ADAL" clId="{E6349838-F35F-43D1-BB9C-5AAE193A00DF}" dt="2023-06-02T15:37:10.733" v="144" actId="33935"/>
          <ac:spMkLst>
            <pc:docMk/>
            <pc:sldMk cId="1310685907" sldId="259"/>
            <ac:spMk id="31" creationId="{735FDD67-08E8-4151-8A65-D74BC6B368CC}"/>
          </ac:spMkLst>
        </pc:spChg>
        <pc:spChg chg="mod ord modVis">
          <ac:chgData name="de-Jesus-Oliveira Victor-Adriel" userId="a708fc36-3c1b-42ab-b5e9-2e1fa3c6605e" providerId="ADAL" clId="{E6349838-F35F-43D1-BB9C-5AAE193A00DF}" dt="2023-06-02T15:37:10.733" v="144" actId="33935"/>
          <ac:spMkLst>
            <pc:docMk/>
            <pc:sldMk cId="1310685907" sldId="259"/>
            <ac:spMk id="32" creationId="{5C958BC1-8337-4871-8F17-BBA99AB6E256}"/>
          </ac:spMkLst>
        </pc:spChg>
        <pc:spChg chg="mod ord modVis">
          <ac:chgData name="de-Jesus-Oliveira Victor-Adriel" userId="a708fc36-3c1b-42ab-b5e9-2e1fa3c6605e" providerId="ADAL" clId="{E6349838-F35F-43D1-BB9C-5AAE193A00DF}" dt="2023-06-02T15:37:10.733" v="144" actId="33935"/>
          <ac:spMkLst>
            <pc:docMk/>
            <pc:sldMk cId="1310685907" sldId="259"/>
            <ac:spMk id="33" creationId="{9F562B83-7200-4986-A521-5724F41075AC}"/>
          </ac:spMkLst>
        </pc:spChg>
        <pc:spChg chg="mod ord modVis">
          <ac:chgData name="de-Jesus-Oliveira Victor-Adriel" userId="a708fc36-3c1b-42ab-b5e9-2e1fa3c6605e" providerId="ADAL" clId="{E6349838-F35F-43D1-BB9C-5AAE193A00DF}" dt="2023-06-02T15:37:10.733" v="144" actId="33935"/>
          <ac:spMkLst>
            <pc:docMk/>
            <pc:sldMk cId="1310685907" sldId="259"/>
            <ac:spMk id="34" creationId="{9B723E9D-89AE-48B7-B489-6BC07430729F}"/>
          </ac:spMkLst>
        </pc:spChg>
        <pc:spChg chg="mod ord modVis">
          <ac:chgData name="de-Jesus-Oliveira Victor-Adriel" userId="a708fc36-3c1b-42ab-b5e9-2e1fa3c6605e" providerId="ADAL" clId="{E6349838-F35F-43D1-BB9C-5AAE193A00DF}" dt="2023-06-02T15:37:10.733" v="144" actId="33935"/>
          <ac:spMkLst>
            <pc:docMk/>
            <pc:sldMk cId="1310685907" sldId="259"/>
            <ac:spMk id="35" creationId="{ABF85928-FBFA-4364-800A-EC665780A970}"/>
          </ac:spMkLst>
        </pc:spChg>
        <pc:spChg chg="mod ord modVis">
          <ac:chgData name="de-Jesus-Oliveira Victor-Adriel" userId="a708fc36-3c1b-42ab-b5e9-2e1fa3c6605e" providerId="ADAL" clId="{E6349838-F35F-43D1-BB9C-5AAE193A00DF}" dt="2023-06-02T15:37:10.733" v="144" actId="33935"/>
          <ac:spMkLst>
            <pc:docMk/>
            <pc:sldMk cId="1310685907" sldId="259"/>
            <ac:spMk id="36" creationId="{82BC4AA0-9032-473E-A681-44E5A917C63B}"/>
          </ac:spMkLst>
        </pc:spChg>
        <pc:spChg chg="mod ord modVis">
          <ac:chgData name="de-Jesus-Oliveira Victor-Adriel" userId="a708fc36-3c1b-42ab-b5e9-2e1fa3c6605e" providerId="ADAL" clId="{E6349838-F35F-43D1-BB9C-5AAE193A00DF}" dt="2023-06-02T15:37:10.733" v="144" actId="33935"/>
          <ac:spMkLst>
            <pc:docMk/>
            <pc:sldMk cId="1310685907" sldId="259"/>
            <ac:spMk id="37" creationId="{9CF2BCCD-E674-45F6-9A13-F4F2FF9C660B}"/>
          </ac:spMkLst>
        </pc:spChg>
        <pc:spChg chg="mod ord modVis">
          <ac:chgData name="de-Jesus-Oliveira Victor-Adriel" userId="a708fc36-3c1b-42ab-b5e9-2e1fa3c6605e" providerId="ADAL" clId="{E6349838-F35F-43D1-BB9C-5AAE193A00DF}" dt="2023-06-02T15:37:10.733" v="144" actId="33935"/>
          <ac:spMkLst>
            <pc:docMk/>
            <pc:sldMk cId="1310685907" sldId="259"/>
            <ac:spMk id="38" creationId="{3A9F0731-A454-40E9-BB4D-EEE3BF5D7ABF}"/>
          </ac:spMkLst>
        </pc:spChg>
        <pc:spChg chg="mod ord modVis">
          <ac:chgData name="de-Jesus-Oliveira Victor-Adriel" userId="a708fc36-3c1b-42ab-b5e9-2e1fa3c6605e" providerId="ADAL" clId="{E6349838-F35F-43D1-BB9C-5AAE193A00DF}" dt="2023-06-02T15:37:10.733" v="144" actId="33935"/>
          <ac:spMkLst>
            <pc:docMk/>
            <pc:sldMk cId="1310685907" sldId="259"/>
            <ac:spMk id="39" creationId="{746631F0-6B4C-4C9E-8BEF-73E8571F4E5D}"/>
          </ac:spMkLst>
        </pc:spChg>
        <pc:spChg chg="mod ord modVis">
          <ac:chgData name="de-Jesus-Oliveira Victor-Adriel" userId="a708fc36-3c1b-42ab-b5e9-2e1fa3c6605e" providerId="ADAL" clId="{E6349838-F35F-43D1-BB9C-5AAE193A00DF}" dt="2023-06-02T15:37:10.733" v="144" actId="33935"/>
          <ac:spMkLst>
            <pc:docMk/>
            <pc:sldMk cId="1310685907" sldId="259"/>
            <ac:spMk id="40" creationId="{278420A7-FDDA-4093-9286-AC7890BFC37B}"/>
          </ac:spMkLst>
        </pc:spChg>
        <pc:spChg chg="mod ord modVis">
          <ac:chgData name="de-Jesus-Oliveira Victor-Adriel" userId="a708fc36-3c1b-42ab-b5e9-2e1fa3c6605e" providerId="ADAL" clId="{E6349838-F35F-43D1-BB9C-5AAE193A00DF}" dt="2023-06-02T15:37:10.733" v="144" actId="33935"/>
          <ac:spMkLst>
            <pc:docMk/>
            <pc:sldMk cId="1310685907" sldId="259"/>
            <ac:spMk id="44" creationId="{6974D561-8548-4C46-98A0-42EA1DCD7898}"/>
          </ac:spMkLst>
        </pc:spChg>
        <pc:spChg chg="mod ord modVis">
          <ac:chgData name="de-Jesus-Oliveira Victor-Adriel" userId="a708fc36-3c1b-42ab-b5e9-2e1fa3c6605e" providerId="ADAL" clId="{E6349838-F35F-43D1-BB9C-5AAE193A00DF}" dt="2023-06-02T15:37:10.733" v="144" actId="33935"/>
          <ac:spMkLst>
            <pc:docMk/>
            <pc:sldMk cId="1310685907" sldId="259"/>
            <ac:spMk id="45" creationId="{D014CC71-27EF-4927-9D32-ED8ABEA9F0DB}"/>
          </ac:spMkLst>
        </pc:spChg>
        <pc:spChg chg="mod ord modVis">
          <ac:chgData name="de-Jesus-Oliveira Victor-Adriel" userId="a708fc36-3c1b-42ab-b5e9-2e1fa3c6605e" providerId="ADAL" clId="{E6349838-F35F-43D1-BB9C-5AAE193A00DF}" dt="2023-06-02T15:37:10.733" v="144" actId="33935"/>
          <ac:spMkLst>
            <pc:docMk/>
            <pc:sldMk cId="1310685907" sldId="259"/>
            <ac:spMk id="46" creationId="{532C986F-1C7C-4E01-B103-16A8A7B8F596}"/>
          </ac:spMkLst>
        </pc:spChg>
        <pc:spChg chg="mod ord modVis">
          <ac:chgData name="de-Jesus-Oliveira Victor-Adriel" userId="a708fc36-3c1b-42ab-b5e9-2e1fa3c6605e" providerId="ADAL" clId="{E6349838-F35F-43D1-BB9C-5AAE193A00DF}" dt="2023-06-02T15:37:10.733" v="144" actId="33935"/>
          <ac:spMkLst>
            <pc:docMk/>
            <pc:sldMk cId="1310685907" sldId="259"/>
            <ac:spMk id="48" creationId="{4646A411-381F-4557-95AF-4AEC64FF1957}"/>
          </ac:spMkLst>
        </pc:spChg>
        <pc:spChg chg="mod ord modVis">
          <ac:chgData name="de-Jesus-Oliveira Victor-Adriel" userId="a708fc36-3c1b-42ab-b5e9-2e1fa3c6605e" providerId="ADAL" clId="{E6349838-F35F-43D1-BB9C-5AAE193A00DF}" dt="2023-06-02T15:37:10.733" v="144" actId="33935"/>
          <ac:spMkLst>
            <pc:docMk/>
            <pc:sldMk cId="1310685907" sldId="259"/>
            <ac:spMk id="50" creationId="{CAB5EA4F-C8D5-4163-82AE-B8A9B8986F2C}"/>
          </ac:spMkLst>
        </pc:spChg>
        <pc:picChg chg="mod">
          <ac:chgData name="de-Jesus-Oliveira Victor-Adriel" userId="a708fc36-3c1b-42ab-b5e9-2e1fa3c6605e" providerId="ADAL" clId="{E6349838-F35F-43D1-BB9C-5AAE193A00DF}" dt="2023-06-02T15:37:08.398" v="143" actId="962"/>
          <ac:picMkLst>
            <pc:docMk/>
            <pc:sldMk cId="1310685907" sldId="259"/>
            <ac:picMk id="3" creationId="{E8A22E94-C594-4ED7-85E2-108BB6747583}"/>
          </ac:picMkLst>
        </pc:picChg>
        <pc:picChg chg="add del mod">
          <ac:chgData name="de-Jesus-Oliveira Victor-Adriel" userId="a708fc36-3c1b-42ab-b5e9-2e1fa3c6605e" providerId="ADAL" clId="{E6349838-F35F-43D1-BB9C-5AAE193A00DF}" dt="2023-06-02T07:56:21.187" v="11" actId="21"/>
          <ac:picMkLst>
            <pc:docMk/>
            <pc:sldMk cId="1310685907" sldId="259"/>
            <ac:picMk id="4" creationId="{DE563A6A-33AE-C2E4-D170-30CB9761E1F5}"/>
          </ac:picMkLst>
        </pc:picChg>
        <pc:picChg chg="mod">
          <ac:chgData name="de-Jesus-Oliveira Victor-Adriel" userId="a708fc36-3c1b-42ab-b5e9-2e1fa3c6605e" providerId="ADAL" clId="{E6349838-F35F-43D1-BB9C-5AAE193A00DF}" dt="2023-06-02T15:37:08.398" v="143" actId="962"/>
          <ac:picMkLst>
            <pc:docMk/>
            <pc:sldMk cId="1310685907" sldId="259"/>
            <ac:picMk id="7" creationId="{015A2F07-5C44-4A20-B5D8-27317708AD53}"/>
          </ac:picMkLst>
        </pc:picChg>
        <pc:picChg chg="mod">
          <ac:chgData name="de-Jesus-Oliveira Victor-Adriel" userId="a708fc36-3c1b-42ab-b5e9-2e1fa3c6605e" providerId="ADAL" clId="{E6349838-F35F-43D1-BB9C-5AAE193A00DF}" dt="2023-06-02T15:37:08.398" v="143" actId="962"/>
          <ac:picMkLst>
            <pc:docMk/>
            <pc:sldMk cId="1310685907" sldId="259"/>
            <ac:picMk id="15" creationId="{FA62B924-69B9-4FB3-8E4D-16DCAE7BDE46}"/>
          </ac:picMkLst>
        </pc:picChg>
        <pc:picChg chg="mod">
          <ac:chgData name="de-Jesus-Oliveira Victor-Adriel" userId="a708fc36-3c1b-42ab-b5e9-2e1fa3c6605e" providerId="ADAL" clId="{E6349838-F35F-43D1-BB9C-5AAE193A00DF}" dt="2023-06-02T15:37:08.398" v="143" actId="962"/>
          <ac:picMkLst>
            <pc:docMk/>
            <pc:sldMk cId="1310685907" sldId="259"/>
            <ac:picMk id="19" creationId="{33A372D9-2CF7-4B00-A964-450BCC88AFE5}"/>
          </ac:picMkLst>
        </pc:picChg>
        <pc:picChg chg="mod">
          <ac:chgData name="de-Jesus-Oliveira Victor-Adriel" userId="a708fc36-3c1b-42ab-b5e9-2e1fa3c6605e" providerId="ADAL" clId="{E6349838-F35F-43D1-BB9C-5AAE193A00DF}" dt="2023-06-02T15:37:08.398" v="143" actId="962"/>
          <ac:picMkLst>
            <pc:docMk/>
            <pc:sldMk cId="1310685907" sldId="259"/>
            <ac:picMk id="41" creationId="{AA2F15D1-0A23-4553-970C-F27B7204AF62}"/>
          </ac:picMkLst>
        </pc:picChg>
        <pc:picChg chg="mod">
          <ac:chgData name="de-Jesus-Oliveira Victor-Adriel" userId="a708fc36-3c1b-42ab-b5e9-2e1fa3c6605e" providerId="ADAL" clId="{E6349838-F35F-43D1-BB9C-5AAE193A00DF}" dt="2023-06-02T15:37:08.398" v="143" actId="962"/>
          <ac:picMkLst>
            <pc:docMk/>
            <pc:sldMk cId="1310685907" sldId="259"/>
            <ac:picMk id="42" creationId="{4419039B-5FE3-4A87-AFF9-E90170426EE6}"/>
          </ac:picMkLst>
        </pc:picChg>
        <pc:picChg chg="mod">
          <ac:chgData name="de-Jesus-Oliveira Victor-Adriel" userId="a708fc36-3c1b-42ab-b5e9-2e1fa3c6605e" providerId="ADAL" clId="{E6349838-F35F-43D1-BB9C-5AAE193A00DF}" dt="2023-06-02T15:37:08.398" v="143" actId="962"/>
          <ac:picMkLst>
            <pc:docMk/>
            <pc:sldMk cId="1310685907" sldId="259"/>
            <ac:picMk id="43" creationId="{306F7850-00F1-4245-90D9-4B107A759E1F}"/>
          </ac:picMkLst>
        </pc:picChg>
        <pc:picChg chg="mod">
          <ac:chgData name="de-Jesus-Oliveira Victor-Adriel" userId="a708fc36-3c1b-42ab-b5e9-2e1fa3c6605e" providerId="ADAL" clId="{E6349838-F35F-43D1-BB9C-5AAE193A00DF}" dt="2023-06-02T15:37:08.398" v="143" actId="962"/>
          <ac:picMkLst>
            <pc:docMk/>
            <pc:sldMk cId="1310685907" sldId="259"/>
            <ac:picMk id="47" creationId="{CF9D7C0C-1486-447F-988E-A78650970AB3}"/>
          </ac:picMkLst>
        </pc:picChg>
        <pc:picChg chg="mod">
          <ac:chgData name="de-Jesus-Oliveira Victor-Adriel" userId="a708fc36-3c1b-42ab-b5e9-2e1fa3c6605e" providerId="ADAL" clId="{E6349838-F35F-43D1-BB9C-5AAE193A00DF}" dt="2023-06-02T15:37:08.398" v="143" actId="962"/>
          <ac:picMkLst>
            <pc:docMk/>
            <pc:sldMk cId="1310685907" sldId="259"/>
            <ac:picMk id="49" creationId="{6475D366-25F2-433D-B757-4F58D6CF65E0}"/>
          </ac:picMkLst>
        </pc:picChg>
      </pc:sldChg>
      <pc:sldChg chg="modSp mod">
        <pc:chgData name="de-Jesus-Oliveira Victor-Adriel" userId="a708fc36-3c1b-42ab-b5e9-2e1fa3c6605e" providerId="ADAL" clId="{E6349838-F35F-43D1-BB9C-5AAE193A00DF}" dt="2023-06-02T15:43:23.031" v="272" actId="33553"/>
        <pc:sldMkLst>
          <pc:docMk/>
          <pc:sldMk cId="2321304525" sldId="260"/>
        </pc:sldMkLst>
        <pc:spChg chg="mod">
          <ac:chgData name="de-Jesus-Oliveira Victor-Adriel" userId="a708fc36-3c1b-42ab-b5e9-2e1fa3c6605e" providerId="ADAL" clId="{E6349838-F35F-43D1-BB9C-5AAE193A00DF}" dt="2023-06-02T15:43:23.031" v="272" actId="33553"/>
          <ac:spMkLst>
            <pc:docMk/>
            <pc:sldMk cId="2321304525" sldId="260"/>
            <ac:spMk id="2" creationId="{A3C0B392-CD86-EF5F-20EA-09C033CD2A47}"/>
          </ac:spMkLst>
        </pc:spChg>
        <pc:spChg chg="mod">
          <ac:chgData name="de-Jesus-Oliveira Victor-Adriel" userId="a708fc36-3c1b-42ab-b5e9-2e1fa3c6605e" providerId="ADAL" clId="{E6349838-F35F-43D1-BB9C-5AAE193A00DF}" dt="2023-06-02T15:38:15.577" v="179" actId="962"/>
          <ac:spMkLst>
            <pc:docMk/>
            <pc:sldMk cId="2321304525" sldId="260"/>
            <ac:spMk id="4" creationId="{D5EC6200-4B66-45ED-80A2-B89B4AD5E08F}"/>
          </ac:spMkLst>
        </pc:spChg>
        <pc:spChg chg="mod">
          <ac:chgData name="de-Jesus-Oliveira Victor-Adriel" userId="a708fc36-3c1b-42ab-b5e9-2e1fa3c6605e" providerId="ADAL" clId="{E6349838-F35F-43D1-BB9C-5AAE193A00DF}" dt="2023-06-02T15:38:15.577" v="179" actId="962"/>
          <ac:spMkLst>
            <pc:docMk/>
            <pc:sldMk cId="2321304525" sldId="260"/>
            <ac:spMk id="5" creationId="{5498E816-32FA-4713-AF7C-E42C21AB38E5}"/>
          </ac:spMkLst>
        </pc:spChg>
        <pc:spChg chg="mod">
          <ac:chgData name="de-Jesus-Oliveira Victor-Adriel" userId="a708fc36-3c1b-42ab-b5e9-2e1fa3c6605e" providerId="ADAL" clId="{E6349838-F35F-43D1-BB9C-5AAE193A00DF}" dt="2023-06-02T15:38:15.577" v="179" actId="962"/>
          <ac:spMkLst>
            <pc:docMk/>
            <pc:sldMk cId="2321304525" sldId="260"/>
            <ac:spMk id="6" creationId="{7651BE9B-912D-43A2-B267-3A7E372CF9BB}"/>
          </ac:spMkLst>
        </pc:spChg>
        <pc:spChg chg="mod">
          <ac:chgData name="de-Jesus-Oliveira Victor-Adriel" userId="a708fc36-3c1b-42ab-b5e9-2e1fa3c6605e" providerId="ADAL" clId="{E6349838-F35F-43D1-BB9C-5AAE193A00DF}" dt="2023-06-02T15:38:15.577" v="179" actId="962"/>
          <ac:spMkLst>
            <pc:docMk/>
            <pc:sldMk cId="2321304525" sldId="260"/>
            <ac:spMk id="7" creationId="{F7686575-F4FB-41DD-9234-DFDA6FF8C0BB}"/>
          </ac:spMkLst>
        </pc:spChg>
        <pc:spChg chg="mod">
          <ac:chgData name="de-Jesus-Oliveira Victor-Adriel" userId="a708fc36-3c1b-42ab-b5e9-2e1fa3c6605e" providerId="ADAL" clId="{E6349838-F35F-43D1-BB9C-5AAE193A00DF}" dt="2023-06-02T15:38:15.577" v="179" actId="962"/>
          <ac:spMkLst>
            <pc:docMk/>
            <pc:sldMk cId="2321304525" sldId="260"/>
            <ac:spMk id="10" creationId="{A822ADE1-1B4C-4908-8A4E-3AEF14DA9F7A}"/>
          </ac:spMkLst>
        </pc:spChg>
        <pc:spChg chg="mod">
          <ac:chgData name="de-Jesus-Oliveira Victor-Adriel" userId="a708fc36-3c1b-42ab-b5e9-2e1fa3c6605e" providerId="ADAL" clId="{E6349838-F35F-43D1-BB9C-5AAE193A00DF}" dt="2023-06-02T15:38:15.577" v="179" actId="962"/>
          <ac:spMkLst>
            <pc:docMk/>
            <pc:sldMk cId="2321304525" sldId="260"/>
            <ac:spMk id="11" creationId="{7176C6C8-5236-42C7-AAB1-FE9E37391C52}"/>
          </ac:spMkLst>
        </pc:spChg>
        <pc:spChg chg="mod ord modVis">
          <ac:chgData name="de-Jesus-Oliveira Victor-Adriel" userId="a708fc36-3c1b-42ab-b5e9-2e1fa3c6605e" providerId="ADAL" clId="{E6349838-F35F-43D1-BB9C-5AAE193A00DF}" dt="2023-06-02T15:38:17.268" v="180" actId="33935"/>
          <ac:spMkLst>
            <pc:docMk/>
            <pc:sldMk cId="2321304525" sldId="260"/>
            <ac:spMk id="16" creationId="{B8DED1A4-D1B7-4DED-BCEA-DEE0CC84CB12}"/>
          </ac:spMkLst>
        </pc:spChg>
        <pc:spChg chg="mod ord modVis">
          <ac:chgData name="de-Jesus-Oliveira Victor-Adriel" userId="a708fc36-3c1b-42ab-b5e9-2e1fa3c6605e" providerId="ADAL" clId="{E6349838-F35F-43D1-BB9C-5AAE193A00DF}" dt="2023-06-02T15:38:17.268" v="180" actId="33935"/>
          <ac:spMkLst>
            <pc:docMk/>
            <pc:sldMk cId="2321304525" sldId="260"/>
            <ac:spMk id="17" creationId="{063AD1E5-7922-464F-8C44-8CFFF23AFFCF}"/>
          </ac:spMkLst>
        </pc:spChg>
        <pc:spChg chg="mod ord modVis">
          <ac:chgData name="de-Jesus-Oliveira Victor-Adriel" userId="a708fc36-3c1b-42ab-b5e9-2e1fa3c6605e" providerId="ADAL" clId="{E6349838-F35F-43D1-BB9C-5AAE193A00DF}" dt="2023-06-02T15:38:17.268" v="180" actId="33935"/>
          <ac:spMkLst>
            <pc:docMk/>
            <pc:sldMk cId="2321304525" sldId="260"/>
            <ac:spMk id="18" creationId="{1FFB374C-9CDA-4124-AB09-F4C06E5DE219}"/>
          </ac:spMkLst>
        </pc:spChg>
        <pc:spChg chg="mod ord modVis">
          <ac:chgData name="de-Jesus-Oliveira Victor-Adriel" userId="a708fc36-3c1b-42ab-b5e9-2e1fa3c6605e" providerId="ADAL" clId="{E6349838-F35F-43D1-BB9C-5AAE193A00DF}" dt="2023-06-02T15:38:17.268" v="180" actId="33935"/>
          <ac:spMkLst>
            <pc:docMk/>
            <pc:sldMk cId="2321304525" sldId="260"/>
            <ac:spMk id="21" creationId="{CCB3EF80-F043-4629-ADB1-3F06A649518D}"/>
          </ac:spMkLst>
        </pc:spChg>
        <pc:spChg chg="mod ord modVis">
          <ac:chgData name="de-Jesus-Oliveira Victor-Adriel" userId="a708fc36-3c1b-42ab-b5e9-2e1fa3c6605e" providerId="ADAL" clId="{E6349838-F35F-43D1-BB9C-5AAE193A00DF}" dt="2023-06-02T15:38:17.268" v="180" actId="33935"/>
          <ac:spMkLst>
            <pc:docMk/>
            <pc:sldMk cId="2321304525" sldId="260"/>
            <ac:spMk id="22" creationId="{78772A87-45F8-4698-AF3D-5B671771C271}"/>
          </ac:spMkLst>
        </pc:spChg>
        <pc:spChg chg="mod ord modVis">
          <ac:chgData name="de-Jesus-Oliveira Victor-Adriel" userId="a708fc36-3c1b-42ab-b5e9-2e1fa3c6605e" providerId="ADAL" clId="{E6349838-F35F-43D1-BB9C-5AAE193A00DF}" dt="2023-06-02T15:38:17.268" v="180" actId="33935"/>
          <ac:spMkLst>
            <pc:docMk/>
            <pc:sldMk cId="2321304525" sldId="260"/>
            <ac:spMk id="23" creationId="{6190FC11-A2EC-4207-B1E2-295E72597F02}"/>
          </ac:spMkLst>
        </pc:spChg>
        <pc:spChg chg="mod ord modVis">
          <ac:chgData name="de-Jesus-Oliveira Victor-Adriel" userId="a708fc36-3c1b-42ab-b5e9-2e1fa3c6605e" providerId="ADAL" clId="{E6349838-F35F-43D1-BB9C-5AAE193A00DF}" dt="2023-06-02T15:38:17.268" v="180" actId="33935"/>
          <ac:spMkLst>
            <pc:docMk/>
            <pc:sldMk cId="2321304525" sldId="260"/>
            <ac:spMk id="24" creationId="{EAA84CBB-D7F4-49D2-A172-E728708250E2}"/>
          </ac:spMkLst>
        </pc:spChg>
        <pc:spChg chg="mod ord modVis">
          <ac:chgData name="de-Jesus-Oliveira Victor-Adriel" userId="a708fc36-3c1b-42ab-b5e9-2e1fa3c6605e" providerId="ADAL" clId="{E6349838-F35F-43D1-BB9C-5AAE193A00DF}" dt="2023-06-02T15:38:17.268" v="180" actId="33935"/>
          <ac:spMkLst>
            <pc:docMk/>
            <pc:sldMk cId="2321304525" sldId="260"/>
            <ac:spMk id="25" creationId="{5386DD7A-1B0D-4506-B1D5-B2680BF8DE62}"/>
          </ac:spMkLst>
        </pc:spChg>
        <pc:spChg chg="mod ord modVis">
          <ac:chgData name="de-Jesus-Oliveira Victor-Adriel" userId="a708fc36-3c1b-42ab-b5e9-2e1fa3c6605e" providerId="ADAL" clId="{E6349838-F35F-43D1-BB9C-5AAE193A00DF}" dt="2023-06-02T15:38:17.268" v="180" actId="33935"/>
          <ac:spMkLst>
            <pc:docMk/>
            <pc:sldMk cId="2321304525" sldId="260"/>
            <ac:spMk id="26" creationId="{80ED72DF-6155-4680-8D62-050F03E54F99}"/>
          </ac:spMkLst>
        </pc:spChg>
        <pc:spChg chg="mod ord modVis">
          <ac:chgData name="de-Jesus-Oliveira Victor-Adriel" userId="a708fc36-3c1b-42ab-b5e9-2e1fa3c6605e" providerId="ADAL" clId="{E6349838-F35F-43D1-BB9C-5AAE193A00DF}" dt="2023-06-02T15:38:17.268" v="180" actId="33935"/>
          <ac:spMkLst>
            <pc:docMk/>
            <pc:sldMk cId="2321304525" sldId="260"/>
            <ac:spMk id="27" creationId="{D28431E3-C4EE-421D-90BB-4929494A4412}"/>
          </ac:spMkLst>
        </pc:spChg>
        <pc:spChg chg="mod ord modVis">
          <ac:chgData name="de-Jesus-Oliveira Victor-Adriel" userId="a708fc36-3c1b-42ab-b5e9-2e1fa3c6605e" providerId="ADAL" clId="{E6349838-F35F-43D1-BB9C-5AAE193A00DF}" dt="2023-06-02T15:38:17.268" v="180" actId="33935"/>
          <ac:spMkLst>
            <pc:docMk/>
            <pc:sldMk cId="2321304525" sldId="260"/>
            <ac:spMk id="28" creationId="{34FDE001-6A7A-4406-90C9-CF0DCB56B499}"/>
          </ac:spMkLst>
        </pc:spChg>
        <pc:spChg chg="mod">
          <ac:chgData name="de-Jesus-Oliveira Victor-Adriel" userId="a708fc36-3c1b-42ab-b5e9-2e1fa3c6605e" providerId="ADAL" clId="{E6349838-F35F-43D1-BB9C-5AAE193A00DF}" dt="2023-06-02T15:38:15.577" v="179" actId="962"/>
          <ac:spMkLst>
            <pc:docMk/>
            <pc:sldMk cId="2321304525" sldId="260"/>
            <ac:spMk id="29" creationId="{A301EB8C-E2AE-4E33-8028-83065537DBB6}"/>
          </ac:spMkLst>
        </pc:spChg>
        <pc:spChg chg="mod ord modVis">
          <ac:chgData name="de-Jesus-Oliveira Victor-Adriel" userId="a708fc36-3c1b-42ab-b5e9-2e1fa3c6605e" providerId="ADAL" clId="{E6349838-F35F-43D1-BB9C-5AAE193A00DF}" dt="2023-06-02T15:38:17.268" v="180" actId="33935"/>
          <ac:spMkLst>
            <pc:docMk/>
            <pc:sldMk cId="2321304525" sldId="260"/>
            <ac:spMk id="30" creationId="{1CE94B6C-622B-4359-8E0D-6EA2E5A4A032}"/>
          </ac:spMkLst>
        </pc:spChg>
        <pc:spChg chg="mod ord modVis">
          <ac:chgData name="de-Jesus-Oliveira Victor-Adriel" userId="a708fc36-3c1b-42ab-b5e9-2e1fa3c6605e" providerId="ADAL" clId="{E6349838-F35F-43D1-BB9C-5AAE193A00DF}" dt="2023-06-02T15:38:17.268" v="180" actId="33935"/>
          <ac:spMkLst>
            <pc:docMk/>
            <pc:sldMk cId="2321304525" sldId="260"/>
            <ac:spMk id="31" creationId="{96394C34-0AE3-4A1E-9391-2992608D2140}"/>
          </ac:spMkLst>
        </pc:spChg>
        <pc:spChg chg="mod ord modVis">
          <ac:chgData name="de-Jesus-Oliveira Victor-Adriel" userId="a708fc36-3c1b-42ab-b5e9-2e1fa3c6605e" providerId="ADAL" clId="{E6349838-F35F-43D1-BB9C-5AAE193A00DF}" dt="2023-06-02T15:38:17.268" v="180" actId="33935"/>
          <ac:spMkLst>
            <pc:docMk/>
            <pc:sldMk cId="2321304525" sldId="260"/>
            <ac:spMk id="32" creationId="{2C3EE09C-509B-40DF-B20E-0F749674DAA0}"/>
          </ac:spMkLst>
        </pc:spChg>
        <pc:spChg chg="mod ord modVis">
          <ac:chgData name="de-Jesus-Oliveira Victor-Adriel" userId="a708fc36-3c1b-42ab-b5e9-2e1fa3c6605e" providerId="ADAL" clId="{E6349838-F35F-43D1-BB9C-5AAE193A00DF}" dt="2023-06-02T15:38:17.268" v="180" actId="33935"/>
          <ac:spMkLst>
            <pc:docMk/>
            <pc:sldMk cId="2321304525" sldId="260"/>
            <ac:spMk id="33" creationId="{8322CC24-01B7-47C2-AE07-A030A0A0D989}"/>
          </ac:spMkLst>
        </pc:spChg>
        <pc:spChg chg="mod ord modVis">
          <ac:chgData name="de-Jesus-Oliveira Victor-Adriel" userId="a708fc36-3c1b-42ab-b5e9-2e1fa3c6605e" providerId="ADAL" clId="{E6349838-F35F-43D1-BB9C-5AAE193A00DF}" dt="2023-06-02T15:38:17.268" v="180" actId="33935"/>
          <ac:spMkLst>
            <pc:docMk/>
            <pc:sldMk cId="2321304525" sldId="260"/>
            <ac:spMk id="34" creationId="{5E042D4E-A35A-49EA-9E05-8884AEDB423F}"/>
          </ac:spMkLst>
        </pc:spChg>
        <pc:spChg chg="mod ord modVis">
          <ac:chgData name="de-Jesus-Oliveira Victor-Adriel" userId="a708fc36-3c1b-42ab-b5e9-2e1fa3c6605e" providerId="ADAL" clId="{E6349838-F35F-43D1-BB9C-5AAE193A00DF}" dt="2023-06-02T15:38:17.268" v="180" actId="33935"/>
          <ac:spMkLst>
            <pc:docMk/>
            <pc:sldMk cId="2321304525" sldId="260"/>
            <ac:spMk id="35" creationId="{32DA74E0-C429-49AB-9C6D-A426B93A9C04}"/>
          </ac:spMkLst>
        </pc:spChg>
        <pc:picChg chg="mod">
          <ac:chgData name="de-Jesus-Oliveira Victor-Adriel" userId="a708fc36-3c1b-42ab-b5e9-2e1fa3c6605e" providerId="ADAL" clId="{E6349838-F35F-43D1-BB9C-5AAE193A00DF}" dt="2023-06-02T15:38:15.577" v="179" actId="962"/>
          <ac:picMkLst>
            <pc:docMk/>
            <pc:sldMk cId="2321304525" sldId="260"/>
            <ac:picMk id="3" creationId="{D3C4BCA2-689E-4A9D-A6DB-B1C5BD2A3A5E}"/>
          </ac:picMkLst>
        </pc:picChg>
        <pc:picChg chg="mod">
          <ac:chgData name="de-Jesus-Oliveira Victor-Adriel" userId="a708fc36-3c1b-42ab-b5e9-2e1fa3c6605e" providerId="ADAL" clId="{E6349838-F35F-43D1-BB9C-5AAE193A00DF}" dt="2023-06-02T15:38:15.577" v="179" actId="962"/>
          <ac:picMkLst>
            <pc:docMk/>
            <pc:sldMk cId="2321304525" sldId="260"/>
            <ac:picMk id="9" creationId="{4A8591D2-7189-420F-ACC1-261DD984F349}"/>
          </ac:picMkLst>
        </pc:picChg>
        <pc:picChg chg="mod">
          <ac:chgData name="de-Jesus-Oliveira Victor-Adriel" userId="a708fc36-3c1b-42ab-b5e9-2e1fa3c6605e" providerId="ADAL" clId="{E6349838-F35F-43D1-BB9C-5AAE193A00DF}" dt="2023-06-02T15:38:15.577" v="179" actId="962"/>
          <ac:picMkLst>
            <pc:docMk/>
            <pc:sldMk cId="2321304525" sldId="260"/>
            <ac:picMk id="13" creationId="{A5A6FD7D-A127-46AE-A202-3E710215B529}"/>
          </ac:picMkLst>
        </pc:picChg>
        <pc:picChg chg="mod">
          <ac:chgData name="de-Jesus-Oliveira Victor-Adriel" userId="a708fc36-3c1b-42ab-b5e9-2e1fa3c6605e" providerId="ADAL" clId="{E6349838-F35F-43D1-BB9C-5AAE193A00DF}" dt="2023-06-02T15:38:15.577" v="179" actId="962"/>
          <ac:picMkLst>
            <pc:docMk/>
            <pc:sldMk cId="2321304525" sldId="260"/>
            <ac:picMk id="15" creationId="{F9D60995-C9CC-4563-ACD3-D6CA7AF52D75}"/>
          </ac:picMkLst>
        </pc:picChg>
        <pc:picChg chg="mod">
          <ac:chgData name="de-Jesus-Oliveira Victor-Adriel" userId="a708fc36-3c1b-42ab-b5e9-2e1fa3c6605e" providerId="ADAL" clId="{E6349838-F35F-43D1-BB9C-5AAE193A00DF}" dt="2023-06-02T15:38:15.577" v="179" actId="962"/>
          <ac:picMkLst>
            <pc:docMk/>
            <pc:sldMk cId="2321304525" sldId="260"/>
            <ac:picMk id="20" creationId="{EF57565C-494A-4263-A2ED-244557A23A1A}"/>
          </ac:picMkLst>
        </pc:picChg>
      </pc:sldChg>
      <pc:sldChg chg="modSp mod">
        <pc:chgData name="de-Jesus-Oliveira Victor-Adriel" userId="a708fc36-3c1b-42ab-b5e9-2e1fa3c6605e" providerId="ADAL" clId="{E6349838-F35F-43D1-BB9C-5AAE193A00DF}" dt="2023-06-02T15:43:26.460" v="273" actId="33553"/>
        <pc:sldMkLst>
          <pc:docMk/>
          <pc:sldMk cId="3895346216" sldId="261"/>
        </pc:sldMkLst>
        <pc:spChg chg="mod">
          <ac:chgData name="de-Jesus-Oliveira Victor-Adriel" userId="a708fc36-3c1b-42ab-b5e9-2e1fa3c6605e" providerId="ADAL" clId="{E6349838-F35F-43D1-BB9C-5AAE193A00DF}" dt="2023-06-02T15:43:26.460" v="273" actId="33553"/>
          <ac:spMkLst>
            <pc:docMk/>
            <pc:sldMk cId="3895346216" sldId="261"/>
            <ac:spMk id="2" creationId="{2B05A921-7439-58B4-6212-FA5259E6331B}"/>
          </ac:spMkLst>
        </pc:spChg>
        <pc:spChg chg="mod">
          <ac:chgData name="de-Jesus-Oliveira Victor-Adriel" userId="a708fc36-3c1b-42ab-b5e9-2e1fa3c6605e" providerId="ADAL" clId="{E6349838-F35F-43D1-BB9C-5AAE193A00DF}" dt="2023-06-02T15:39:05.566" v="211" actId="962"/>
          <ac:spMkLst>
            <pc:docMk/>
            <pc:sldMk cId="3895346216" sldId="261"/>
            <ac:spMk id="4" creationId="{8D198253-F55C-4DE6-9DB0-1F6CAAA13448}"/>
          </ac:spMkLst>
        </pc:spChg>
        <pc:spChg chg="mod">
          <ac:chgData name="de-Jesus-Oliveira Victor-Adriel" userId="a708fc36-3c1b-42ab-b5e9-2e1fa3c6605e" providerId="ADAL" clId="{E6349838-F35F-43D1-BB9C-5AAE193A00DF}" dt="2023-06-02T15:39:05.566" v="211" actId="962"/>
          <ac:spMkLst>
            <pc:docMk/>
            <pc:sldMk cId="3895346216" sldId="261"/>
            <ac:spMk id="5" creationId="{724D5B00-35DA-4DC8-A7D0-5E6773E6CA53}"/>
          </ac:spMkLst>
        </pc:spChg>
        <pc:spChg chg="mod">
          <ac:chgData name="de-Jesus-Oliveira Victor-Adriel" userId="a708fc36-3c1b-42ab-b5e9-2e1fa3c6605e" providerId="ADAL" clId="{E6349838-F35F-43D1-BB9C-5AAE193A00DF}" dt="2023-06-02T15:39:05.566" v="211" actId="962"/>
          <ac:spMkLst>
            <pc:docMk/>
            <pc:sldMk cId="3895346216" sldId="261"/>
            <ac:spMk id="6" creationId="{93E5F166-BF84-4BEA-A465-68083D6DB78F}"/>
          </ac:spMkLst>
        </pc:spChg>
        <pc:spChg chg="mod">
          <ac:chgData name="de-Jesus-Oliveira Victor-Adriel" userId="a708fc36-3c1b-42ab-b5e9-2e1fa3c6605e" providerId="ADAL" clId="{E6349838-F35F-43D1-BB9C-5AAE193A00DF}" dt="2023-06-02T15:39:05.566" v="211" actId="962"/>
          <ac:spMkLst>
            <pc:docMk/>
            <pc:sldMk cId="3895346216" sldId="261"/>
            <ac:spMk id="7" creationId="{06000885-320A-4B91-9AF9-5B8BAB73C8D5}"/>
          </ac:spMkLst>
        </pc:spChg>
        <pc:spChg chg="mod">
          <ac:chgData name="de-Jesus-Oliveira Victor-Adriel" userId="a708fc36-3c1b-42ab-b5e9-2e1fa3c6605e" providerId="ADAL" clId="{E6349838-F35F-43D1-BB9C-5AAE193A00DF}" dt="2023-06-02T15:39:05.566" v="211" actId="962"/>
          <ac:spMkLst>
            <pc:docMk/>
            <pc:sldMk cId="3895346216" sldId="261"/>
            <ac:spMk id="9" creationId="{BEC6D065-61B7-4065-8579-092217ECAFD1}"/>
          </ac:spMkLst>
        </pc:spChg>
        <pc:spChg chg="mod">
          <ac:chgData name="de-Jesus-Oliveira Victor-Adriel" userId="a708fc36-3c1b-42ab-b5e9-2e1fa3c6605e" providerId="ADAL" clId="{E6349838-F35F-43D1-BB9C-5AAE193A00DF}" dt="2023-06-02T15:39:05.566" v="211" actId="962"/>
          <ac:spMkLst>
            <pc:docMk/>
            <pc:sldMk cId="3895346216" sldId="261"/>
            <ac:spMk id="10" creationId="{63EDE9CF-C75C-472D-8490-5F37070FD4C1}"/>
          </ac:spMkLst>
        </pc:spChg>
        <pc:spChg chg="mod">
          <ac:chgData name="de-Jesus-Oliveira Victor-Adriel" userId="a708fc36-3c1b-42ab-b5e9-2e1fa3c6605e" providerId="ADAL" clId="{E6349838-F35F-43D1-BB9C-5AAE193A00DF}" dt="2023-06-02T15:39:05.566" v="211" actId="962"/>
          <ac:spMkLst>
            <pc:docMk/>
            <pc:sldMk cId="3895346216" sldId="261"/>
            <ac:spMk id="11" creationId="{B4C0BD68-67DD-4BFA-8EBB-14C402EF43C1}"/>
          </ac:spMkLst>
        </pc:spChg>
        <pc:spChg chg="mod">
          <ac:chgData name="de-Jesus-Oliveira Victor-Adriel" userId="a708fc36-3c1b-42ab-b5e9-2e1fa3c6605e" providerId="ADAL" clId="{E6349838-F35F-43D1-BB9C-5AAE193A00DF}" dt="2023-06-02T15:39:05.566" v="211" actId="962"/>
          <ac:spMkLst>
            <pc:docMk/>
            <pc:sldMk cId="3895346216" sldId="261"/>
            <ac:spMk id="16" creationId="{D7EFD24F-2FC0-4204-A8AF-EC3F1F78B1D5}"/>
          </ac:spMkLst>
        </pc:spChg>
        <pc:spChg chg="mod">
          <ac:chgData name="de-Jesus-Oliveira Victor-Adriel" userId="a708fc36-3c1b-42ab-b5e9-2e1fa3c6605e" providerId="ADAL" clId="{E6349838-F35F-43D1-BB9C-5AAE193A00DF}" dt="2023-06-02T15:39:05.566" v="211" actId="962"/>
          <ac:spMkLst>
            <pc:docMk/>
            <pc:sldMk cId="3895346216" sldId="261"/>
            <ac:spMk id="21" creationId="{11381B94-2BD6-41E7-BA29-1A33DC5633F1}"/>
          </ac:spMkLst>
        </pc:spChg>
        <pc:spChg chg="mod">
          <ac:chgData name="de-Jesus-Oliveira Victor-Adriel" userId="a708fc36-3c1b-42ab-b5e9-2e1fa3c6605e" providerId="ADAL" clId="{E6349838-F35F-43D1-BB9C-5AAE193A00DF}" dt="2023-06-02T15:39:05.566" v="211" actId="962"/>
          <ac:spMkLst>
            <pc:docMk/>
            <pc:sldMk cId="3895346216" sldId="261"/>
            <ac:spMk id="22" creationId="{B9408881-3FBD-4EFB-9512-008607EFA24A}"/>
          </ac:spMkLst>
        </pc:spChg>
        <pc:spChg chg="mod ord modVis">
          <ac:chgData name="de-Jesus-Oliveira Victor-Adriel" userId="a708fc36-3c1b-42ab-b5e9-2e1fa3c6605e" providerId="ADAL" clId="{E6349838-F35F-43D1-BB9C-5AAE193A00DF}" dt="2023-06-02T15:39:07.297" v="212" actId="33935"/>
          <ac:spMkLst>
            <pc:docMk/>
            <pc:sldMk cId="3895346216" sldId="261"/>
            <ac:spMk id="23" creationId="{8017A561-8313-47B7-9BF1-5DD8DBE4A483}"/>
          </ac:spMkLst>
        </pc:spChg>
        <pc:spChg chg="mod ord modVis">
          <ac:chgData name="de-Jesus-Oliveira Victor-Adriel" userId="a708fc36-3c1b-42ab-b5e9-2e1fa3c6605e" providerId="ADAL" clId="{E6349838-F35F-43D1-BB9C-5AAE193A00DF}" dt="2023-06-02T15:39:07.297" v="212" actId="33935"/>
          <ac:spMkLst>
            <pc:docMk/>
            <pc:sldMk cId="3895346216" sldId="261"/>
            <ac:spMk id="24" creationId="{8A4ED3B3-92DE-492B-ACB7-6AA70F3DA705}"/>
          </ac:spMkLst>
        </pc:spChg>
        <pc:spChg chg="mod ord modVis">
          <ac:chgData name="de-Jesus-Oliveira Victor-Adriel" userId="a708fc36-3c1b-42ab-b5e9-2e1fa3c6605e" providerId="ADAL" clId="{E6349838-F35F-43D1-BB9C-5AAE193A00DF}" dt="2023-06-02T15:39:07.297" v="212" actId="33935"/>
          <ac:spMkLst>
            <pc:docMk/>
            <pc:sldMk cId="3895346216" sldId="261"/>
            <ac:spMk id="25" creationId="{75F57EBE-6030-4524-B432-2E98EDA35CFD}"/>
          </ac:spMkLst>
        </pc:spChg>
        <pc:spChg chg="mod ord modVis">
          <ac:chgData name="de-Jesus-Oliveira Victor-Adriel" userId="a708fc36-3c1b-42ab-b5e9-2e1fa3c6605e" providerId="ADAL" clId="{E6349838-F35F-43D1-BB9C-5AAE193A00DF}" dt="2023-06-02T15:39:07.297" v="212" actId="33935"/>
          <ac:spMkLst>
            <pc:docMk/>
            <pc:sldMk cId="3895346216" sldId="261"/>
            <ac:spMk id="26" creationId="{2DD5BCCD-71A8-4F90-864D-3E4A8E257AB1}"/>
          </ac:spMkLst>
        </pc:spChg>
        <pc:spChg chg="mod ord modVis">
          <ac:chgData name="de-Jesus-Oliveira Victor-Adriel" userId="a708fc36-3c1b-42ab-b5e9-2e1fa3c6605e" providerId="ADAL" clId="{E6349838-F35F-43D1-BB9C-5AAE193A00DF}" dt="2023-06-02T15:39:07.297" v="212" actId="33935"/>
          <ac:spMkLst>
            <pc:docMk/>
            <pc:sldMk cId="3895346216" sldId="261"/>
            <ac:spMk id="27" creationId="{1CF567C3-192F-4720-A9AA-A988F5733369}"/>
          </ac:spMkLst>
        </pc:spChg>
        <pc:spChg chg="mod ord modVis">
          <ac:chgData name="de-Jesus-Oliveira Victor-Adriel" userId="a708fc36-3c1b-42ab-b5e9-2e1fa3c6605e" providerId="ADAL" clId="{E6349838-F35F-43D1-BB9C-5AAE193A00DF}" dt="2023-06-02T15:39:07.297" v="212" actId="33935"/>
          <ac:spMkLst>
            <pc:docMk/>
            <pc:sldMk cId="3895346216" sldId="261"/>
            <ac:spMk id="28" creationId="{E7236B77-27FD-406E-89D4-7815B397B10B}"/>
          </ac:spMkLst>
        </pc:spChg>
        <pc:spChg chg="mod ord modVis">
          <ac:chgData name="de-Jesus-Oliveira Victor-Adriel" userId="a708fc36-3c1b-42ab-b5e9-2e1fa3c6605e" providerId="ADAL" clId="{E6349838-F35F-43D1-BB9C-5AAE193A00DF}" dt="2023-06-02T15:39:07.297" v="212" actId="33935"/>
          <ac:spMkLst>
            <pc:docMk/>
            <pc:sldMk cId="3895346216" sldId="261"/>
            <ac:spMk id="29" creationId="{5857D0CB-DB2E-4B78-B9CF-523BD8E86C64}"/>
          </ac:spMkLst>
        </pc:spChg>
        <pc:spChg chg="mod ord modVis">
          <ac:chgData name="de-Jesus-Oliveira Victor-Adriel" userId="a708fc36-3c1b-42ab-b5e9-2e1fa3c6605e" providerId="ADAL" clId="{E6349838-F35F-43D1-BB9C-5AAE193A00DF}" dt="2023-06-02T15:39:07.297" v="212" actId="33935"/>
          <ac:spMkLst>
            <pc:docMk/>
            <pc:sldMk cId="3895346216" sldId="261"/>
            <ac:spMk id="31" creationId="{40A0344E-0BAA-4355-B00C-68543A8933F2}"/>
          </ac:spMkLst>
        </pc:spChg>
        <pc:spChg chg="mod ord modVis">
          <ac:chgData name="de-Jesus-Oliveira Victor-Adriel" userId="a708fc36-3c1b-42ab-b5e9-2e1fa3c6605e" providerId="ADAL" clId="{E6349838-F35F-43D1-BB9C-5AAE193A00DF}" dt="2023-06-02T15:39:07.297" v="212" actId="33935"/>
          <ac:spMkLst>
            <pc:docMk/>
            <pc:sldMk cId="3895346216" sldId="261"/>
            <ac:spMk id="32" creationId="{7423A8FE-5601-4D08-B83B-25A389E41339}"/>
          </ac:spMkLst>
        </pc:spChg>
        <pc:spChg chg="mod ord modVis">
          <ac:chgData name="de-Jesus-Oliveira Victor-Adriel" userId="a708fc36-3c1b-42ab-b5e9-2e1fa3c6605e" providerId="ADAL" clId="{E6349838-F35F-43D1-BB9C-5AAE193A00DF}" dt="2023-06-02T15:39:07.297" v="212" actId="33935"/>
          <ac:spMkLst>
            <pc:docMk/>
            <pc:sldMk cId="3895346216" sldId="261"/>
            <ac:spMk id="33" creationId="{36E0B1D6-72E8-462B-AB05-ED77ED83F393}"/>
          </ac:spMkLst>
        </pc:spChg>
        <pc:spChg chg="mod ord modVis">
          <ac:chgData name="de-Jesus-Oliveira Victor-Adriel" userId="a708fc36-3c1b-42ab-b5e9-2e1fa3c6605e" providerId="ADAL" clId="{E6349838-F35F-43D1-BB9C-5AAE193A00DF}" dt="2023-06-02T15:39:07.297" v="212" actId="33935"/>
          <ac:spMkLst>
            <pc:docMk/>
            <pc:sldMk cId="3895346216" sldId="261"/>
            <ac:spMk id="34" creationId="{5450DA94-BD64-47E4-B533-EF203E00F1E0}"/>
          </ac:spMkLst>
        </pc:spChg>
        <pc:spChg chg="mod ord modVis">
          <ac:chgData name="de-Jesus-Oliveira Victor-Adriel" userId="a708fc36-3c1b-42ab-b5e9-2e1fa3c6605e" providerId="ADAL" clId="{E6349838-F35F-43D1-BB9C-5AAE193A00DF}" dt="2023-06-02T15:39:07.297" v="212" actId="33935"/>
          <ac:spMkLst>
            <pc:docMk/>
            <pc:sldMk cId="3895346216" sldId="261"/>
            <ac:spMk id="35" creationId="{CD247822-905D-40FB-B56B-5043CB8FEE82}"/>
          </ac:spMkLst>
        </pc:spChg>
        <pc:spChg chg="mod ord modVis">
          <ac:chgData name="de-Jesus-Oliveira Victor-Adriel" userId="a708fc36-3c1b-42ab-b5e9-2e1fa3c6605e" providerId="ADAL" clId="{E6349838-F35F-43D1-BB9C-5AAE193A00DF}" dt="2023-06-02T15:39:07.297" v="212" actId="33935"/>
          <ac:spMkLst>
            <pc:docMk/>
            <pc:sldMk cId="3895346216" sldId="261"/>
            <ac:spMk id="36" creationId="{7D0A457C-0E23-4225-97A2-9142B1B94A96}"/>
          </ac:spMkLst>
        </pc:spChg>
        <pc:spChg chg="mod ord modVis">
          <ac:chgData name="de-Jesus-Oliveira Victor-Adriel" userId="a708fc36-3c1b-42ab-b5e9-2e1fa3c6605e" providerId="ADAL" clId="{E6349838-F35F-43D1-BB9C-5AAE193A00DF}" dt="2023-06-02T15:39:07.297" v="212" actId="33935"/>
          <ac:spMkLst>
            <pc:docMk/>
            <pc:sldMk cId="3895346216" sldId="261"/>
            <ac:spMk id="37" creationId="{48633B14-5AD2-4A5F-BCB1-9FC143DB0513}"/>
          </ac:spMkLst>
        </pc:spChg>
        <pc:spChg chg="mod ord modVis">
          <ac:chgData name="de-Jesus-Oliveira Victor-Adriel" userId="a708fc36-3c1b-42ab-b5e9-2e1fa3c6605e" providerId="ADAL" clId="{E6349838-F35F-43D1-BB9C-5AAE193A00DF}" dt="2023-06-02T15:39:07.297" v="212" actId="33935"/>
          <ac:spMkLst>
            <pc:docMk/>
            <pc:sldMk cId="3895346216" sldId="261"/>
            <ac:spMk id="38" creationId="{2DEDF9D6-DD73-4668-B674-9E76053A6CBC}"/>
          </ac:spMkLst>
        </pc:spChg>
        <pc:picChg chg="mod">
          <ac:chgData name="de-Jesus-Oliveira Victor-Adriel" userId="a708fc36-3c1b-42ab-b5e9-2e1fa3c6605e" providerId="ADAL" clId="{E6349838-F35F-43D1-BB9C-5AAE193A00DF}" dt="2023-06-02T15:39:05.566" v="211" actId="962"/>
          <ac:picMkLst>
            <pc:docMk/>
            <pc:sldMk cId="3895346216" sldId="261"/>
            <ac:picMk id="3" creationId="{CFB1F2A1-7E29-491D-9C60-E0E05CA84876}"/>
          </ac:picMkLst>
        </pc:picChg>
        <pc:picChg chg="mod">
          <ac:chgData name="de-Jesus-Oliveira Victor-Adriel" userId="a708fc36-3c1b-42ab-b5e9-2e1fa3c6605e" providerId="ADAL" clId="{E6349838-F35F-43D1-BB9C-5AAE193A00DF}" dt="2023-06-02T15:39:05.566" v="211" actId="962"/>
          <ac:picMkLst>
            <pc:docMk/>
            <pc:sldMk cId="3895346216" sldId="261"/>
            <ac:picMk id="20" creationId="{8C2969A2-DC8E-40B3-BD82-FF530CAFA48A}"/>
          </ac:picMkLst>
        </pc:picChg>
        <pc:picChg chg="mod">
          <ac:chgData name="de-Jesus-Oliveira Victor-Adriel" userId="a708fc36-3c1b-42ab-b5e9-2e1fa3c6605e" providerId="ADAL" clId="{E6349838-F35F-43D1-BB9C-5AAE193A00DF}" dt="2023-06-02T15:39:05.566" v="211" actId="962"/>
          <ac:picMkLst>
            <pc:docMk/>
            <pc:sldMk cId="3895346216" sldId="261"/>
            <ac:picMk id="30" creationId="{0C1B21E1-96DC-41C0-98A1-CC9C99EF0724}"/>
          </ac:picMkLst>
        </pc:picChg>
      </pc:sldChg>
      <pc:sldChg chg="modSp mod">
        <pc:chgData name="de-Jesus-Oliveira Victor-Adriel" userId="a708fc36-3c1b-42ab-b5e9-2e1fa3c6605e" providerId="ADAL" clId="{E6349838-F35F-43D1-BB9C-5AAE193A00DF}" dt="2023-06-02T15:43:35.611" v="276" actId="33553"/>
        <pc:sldMkLst>
          <pc:docMk/>
          <pc:sldMk cId="2379314157" sldId="262"/>
        </pc:sldMkLst>
        <pc:spChg chg="mod">
          <ac:chgData name="de-Jesus-Oliveira Victor-Adriel" userId="a708fc36-3c1b-42ab-b5e9-2e1fa3c6605e" providerId="ADAL" clId="{E6349838-F35F-43D1-BB9C-5AAE193A00DF}" dt="2023-06-02T15:39:46.538" v="233" actId="962"/>
          <ac:spMkLst>
            <pc:docMk/>
            <pc:sldMk cId="2379314157" sldId="262"/>
            <ac:spMk id="2" creationId="{331B8DAA-399F-47F4-A466-03BA8AE88EF4}"/>
          </ac:spMkLst>
        </pc:spChg>
        <pc:spChg chg="mod">
          <ac:chgData name="de-Jesus-Oliveira Victor-Adriel" userId="a708fc36-3c1b-42ab-b5e9-2e1fa3c6605e" providerId="ADAL" clId="{E6349838-F35F-43D1-BB9C-5AAE193A00DF}" dt="2023-06-02T15:43:35.611" v="276" actId="33553"/>
          <ac:spMkLst>
            <pc:docMk/>
            <pc:sldMk cId="2379314157" sldId="262"/>
            <ac:spMk id="4" creationId="{4F72B24B-D04F-34B4-EA92-BF7EC8075FED}"/>
          </ac:spMkLst>
        </pc:spChg>
        <pc:spChg chg="mod">
          <ac:chgData name="de-Jesus-Oliveira Victor-Adriel" userId="a708fc36-3c1b-42ab-b5e9-2e1fa3c6605e" providerId="ADAL" clId="{E6349838-F35F-43D1-BB9C-5AAE193A00DF}" dt="2023-06-02T15:39:46.538" v="233" actId="962"/>
          <ac:spMkLst>
            <pc:docMk/>
            <pc:sldMk cId="2379314157" sldId="262"/>
            <ac:spMk id="6" creationId="{6C1F9D48-941E-4CC6-9149-5DF59F2A68EE}"/>
          </ac:spMkLst>
        </pc:spChg>
        <pc:spChg chg="mod">
          <ac:chgData name="de-Jesus-Oliveira Victor-Adriel" userId="a708fc36-3c1b-42ab-b5e9-2e1fa3c6605e" providerId="ADAL" clId="{E6349838-F35F-43D1-BB9C-5AAE193A00DF}" dt="2023-06-02T15:39:46.538" v="233" actId="962"/>
          <ac:spMkLst>
            <pc:docMk/>
            <pc:sldMk cId="2379314157" sldId="262"/>
            <ac:spMk id="9" creationId="{32C7BFEB-35B4-45F9-8B45-DE09AB980A3E}"/>
          </ac:spMkLst>
        </pc:spChg>
        <pc:spChg chg="mod">
          <ac:chgData name="de-Jesus-Oliveira Victor-Adriel" userId="a708fc36-3c1b-42ab-b5e9-2e1fa3c6605e" providerId="ADAL" clId="{E6349838-F35F-43D1-BB9C-5AAE193A00DF}" dt="2023-06-02T15:39:46.538" v="233" actId="962"/>
          <ac:spMkLst>
            <pc:docMk/>
            <pc:sldMk cId="2379314157" sldId="262"/>
            <ac:spMk id="11" creationId="{4A558756-E622-4BFD-BCDE-DB242659C27B}"/>
          </ac:spMkLst>
        </pc:spChg>
        <pc:spChg chg="mod">
          <ac:chgData name="de-Jesus-Oliveira Victor-Adriel" userId="a708fc36-3c1b-42ab-b5e9-2e1fa3c6605e" providerId="ADAL" clId="{E6349838-F35F-43D1-BB9C-5AAE193A00DF}" dt="2023-06-02T15:39:46.538" v="233" actId="962"/>
          <ac:spMkLst>
            <pc:docMk/>
            <pc:sldMk cId="2379314157" sldId="262"/>
            <ac:spMk id="14" creationId="{4CA8A83C-9ABB-4B17-B735-341303AFD6C7}"/>
          </ac:spMkLst>
        </pc:spChg>
        <pc:spChg chg="mod">
          <ac:chgData name="de-Jesus-Oliveira Victor-Adriel" userId="a708fc36-3c1b-42ab-b5e9-2e1fa3c6605e" providerId="ADAL" clId="{E6349838-F35F-43D1-BB9C-5AAE193A00DF}" dt="2023-06-02T15:39:46.538" v="233" actId="962"/>
          <ac:spMkLst>
            <pc:docMk/>
            <pc:sldMk cId="2379314157" sldId="262"/>
            <ac:spMk id="15" creationId="{46CF4C3F-3649-4A82-987C-790660E86AD1}"/>
          </ac:spMkLst>
        </pc:spChg>
        <pc:spChg chg="mod">
          <ac:chgData name="de-Jesus-Oliveira Victor-Adriel" userId="a708fc36-3c1b-42ab-b5e9-2e1fa3c6605e" providerId="ADAL" clId="{E6349838-F35F-43D1-BB9C-5AAE193A00DF}" dt="2023-06-02T15:39:46.538" v="233" actId="962"/>
          <ac:spMkLst>
            <pc:docMk/>
            <pc:sldMk cId="2379314157" sldId="262"/>
            <ac:spMk id="16" creationId="{93B7CD86-A1C9-4CC6-8E51-64A9BBF89F6A}"/>
          </ac:spMkLst>
        </pc:spChg>
        <pc:spChg chg="mod ord modVis">
          <ac:chgData name="de-Jesus-Oliveira Victor-Adriel" userId="a708fc36-3c1b-42ab-b5e9-2e1fa3c6605e" providerId="ADAL" clId="{E6349838-F35F-43D1-BB9C-5AAE193A00DF}" dt="2023-06-02T15:39:48.232" v="234" actId="33935"/>
          <ac:spMkLst>
            <pc:docMk/>
            <pc:sldMk cId="2379314157" sldId="262"/>
            <ac:spMk id="21" creationId="{9413187C-7FA5-4F89-9AED-E2500189B18E}"/>
          </ac:spMkLst>
        </pc:spChg>
        <pc:spChg chg="mod ord modVis">
          <ac:chgData name="de-Jesus-Oliveira Victor-Adriel" userId="a708fc36-3c1b-42ab-b5e9-2e1fa3c6605e" providerId="ADAL" clId="{E6349838-F35F-43D1-BB9C-5AAE193A00DF}" dt="2023-06-02T15:39:48.232" v="234" actId="33935"/>
          <ac:spMkLst>
            <pc:docMk/>
            <pc:sldMk cId="2379314157" sldId="262"/>
            <ac:spMk id="22" creationId="{E5FAF93F-B6E6-484F-B311-4188A2A5CAF2}"/>
          </ac:spMkLst>
        </pc:spChg>
        <pc:spChg chg="mod ord modVis">
          <ac:chgData name="de-Jesus-Oliveira Victor-Adriel" userId="a708fc36-3c1b-42ab-b5e9-2e1fa3c6605e" providerId="ADAL" clId="{E6349838-F35F-43D1-BB9C-5AAE193A00DF}" dt="2023-06-02T15:39:48.232" v="234" actId="33935"/>
          <ac:spMkLst>
            <pc:docMk/>
            <pc:sldMk cId="2379314157" sldId="262"/>
            <ac:spMk id="23" creationId="{95126000-28C9-4C6C-8AE5-F28B0E610B71}"/>
          </ac:spMkLst>
        </pc:spChg>
        <pc:spChg chg="mod ord modVis">
          <ac:chgData name="de-Jesus-Oliveira Victor-Adriel" userId="a708fc36-3c1b-42ab-b5e9-2e1fa3c6605e" providerId="ADAL" clId="{E6349838-F35F-43D1-BB9C-5AAE193A00DF}" dt="2023-06-02T15:39:48.232" v="234" actId="33935"/>
          <ac:spMkLst>
            <pc:docMk/>
            <pc:sldMk cId="2379314157" sldId="262"/>
            <ac:spMk id="24" creationId="{936A4888-B831-4736-9266-01DEC51492C3}"/>
          </ac:spMkLst>
        </pc:spChg>
        <pc:spChg chg="mod ord modVis">
          <ac:chgData name="de-Jesus-Oliveira Victor-Adriel" userId="a708fc36-3c1b-42ab-b5e9-2e1fa3c6605e" providerId="ADAL" clId="{E6349838-F35F-43D1-BB9C-5AAE193A00DF}" dt="2023-06-02T15:39:48.232" v="234" actId="33935"/>
          <ac:spMkLst>
            <pc:docMk/>
            <pc:sldMk cId="2379314157" sldId="262"/>
            <ac:spMk id="25" creationId="{483F55DC-71F6-4582-A154-F5E375238505}"/>
          </ac:spMkLst>
        </pc:spChg>
        <pc:spChg chg="mod ord modVis">
          <ac:chgData name="de-Jesus-Oliveira Victor-Adriel" userId="a708fc36-3c1b-42ab-b5e9-2e1fa3c6605e" providerId="ADAL" clId="{E6349838-F35F-43D1-BB9C-5AAE193A00DF}" dt="2023-06-02T15:39:48.232" v="234" actId="33935"/>
          <ac:spMkLst>
            <pc:docMk/>
            <pc:sldMk cId="2379314157" sldId="262"/>
            <ac:spMk id="26" creationId="{79FF16C2-8727-4C45-80B9-FD1274DB321C}"/>
          </ac:spMkLst>
        </pc:spChg>
        <pc:spChg chg="mod ord modVis">
          <ac:chgData name="de-Jesus-Oliveira Victor-Adriel" userId="a708fc36-3c1b-42ab-b5e9-2e1fa3c6605e" providerId="ADAL" clId="{E6349838-F35F-43D1-BB9C-5AAE193A00DF}" dt="2023-06-02T15:39:48.232" v="234" actId="33935"/>
          <ac:spMkLst>
            <pc:docMk/>
            <pc:sldMk cId="2379314157" sldId="262"/>
            <ac:spMk id="27" creationId="{CC683AFD-4183-4973-BBF7-9CB54E09061E}"/>
          </ac:spMkLst>
        </pc:spChg>
        <pc:spChg chg="mod">
          <ac:chgData name="de-Jesus-Oliveira Victor-Adriel" userId="a708fc36-3c1b-42ab-b5e9-2e1fa3c6605e" providerId="ADAL" clId="{E6349838-F35F-43D1-BB9C-5AAE193A00DF}" dt="2023-06-02T15:39:46.538" v="233" actId="962"/>
          <ac:spMkLst>
            <pc:docMk/>
            <pc:sldMk cId="2379314157" sldId="262"/>
            <ac:spMk id="28" creationId="{BFEFBD34-0841-4661-9588-DFE4B101582B}"/>
          </ac:spMkLst>
        </pc:spChg>
        <pc:spChg chg="mod">
          <ac:chgData name="de-Jesus-Oliveira Victor-Adriel" userId="a708fc36-3c1b-42ab-b5e9-2e1fa3c6605e" providerId="ADAL" clId="{E6349838-F35F-43D1-BB9C-5AAE193A00DF}" dt="2023-06-02T15:39:46.538" v="233" actId="962"/>
          <ac:spMkLst>
            <pc:docMk/>
            <pc:sldMk cId="2379314157" sldId="262"/>
            <ac:spMk id="29" creationId="{5766EFFC-A054-4112-A391-8532A573AD6E}"/>
          </ac:spMkLst>
        </pc:spChg>
        <pc:spChg chg="mod">
          <ac:chgData name="de-Jesus-Oliveira Victor-Adriel" userId="a708fc36-3c1b-42ab-b5e9-2e1fa3c6605e" providerId="ADAL" clId="{E6349838-F35F-43D1-BB9C-5AAE193A00DF}" dt="2023-06-02T15:39:46.538" v="233" actId="962"/>
          <ac:spMkLst>
            <pc:docMk/>
            <pc:sldMk cId="2379314157" sldId="262"/>
            <ac:spMk id="30" creationId="{53D182CD-A4CE-4F76-B058-C6EA7415CFA0}"/>
          </ac:spMkLst>
        </pc:spChg>
        <pc:spChg chg="mod">
          <ac:chgData name="de-Jesus-Oliveira Victor-Adriel" userId="a708fc36-3c1b-42ab-b5e9-2e1fa3c6605e" providerId="ADAL" clId="{E6349838-F35F-43D1-BB9C-5AAE193A00DF}" dt="2023-06-02T15:39:46.538" v="233" actId="962"/>
          <ac:spMkLst>
            <pc:docMk/>
            <pc:sldMk cId="2379314157" sldId="262"/>
            <ac:spMk id="31" creationId="{312F8BC2-5450-4C33-8D69-AC5DA23DEC83}"/>
          </ac:spMkLst>
        </pc:spChg>
        <pc:spChg chg="mod">
          <ac:chgData name="de-Jesus-Oliveira Victor-Adriel" userId="a708fc36-3c1b-42ab-b5e9-2e1fa3c6605e" providerId="ADAL" clId="{E6349838-F35F-43D1-BB9C-5AAE193A00DF}" dt="2023-06-02T15:39:46.538" v="233" actId="962"/>
          <ac:spMkLst>
            <pc:docMk/>
            <pc:sldMk cId="2379314157" sldId="262"/>
            <ac:spMk id="32" creationId="{BDCC9F9F-C68F-4626-BA84-8EF41A13546B}"/>
          </ac:spMkLst>
        </pc:spChg>
        <pc:spChg chg="mod">
          <ac:chgData name="de-Jesus-Oliveira Victor-Adriel" userId="a708fc36-3c1b-42ab-b5e9-2e1fa3c6605e" providerId="ADAL" clId="{E6349838-F35F-43D1-BB9C-5AAE193A00DF}" dt="2023-06-02T15:39:46.538" v="233" actId="962"/>
          <ac:spMkLst>
            <pc:docMk/>
            <pc:sldMk cId="2379314157" sldId="262"/>
            <ac:spMk id="33" creationId="{5A5DE773-2811-4EFA-9BD2-906D93C54C08}"/>
          </ac:spMkLst>
        </pc:spChg>
        <pc:spChg chg="mod ord modVis">
          <ac:chgData name="de-Jesus-Oliveira Victor-Adriel" userId="a708fc36-3c1b-42ab-b5e9-2e1fa3c6605e" providerId="ADAL" clId="{E6349838-F35F-43D1-BB9C-5AAE193A00DF}" dt="2023-06-02T15:39:48.232" v="234" actId="33935"/>
          <ac:spMkLst>
            <pc:docMk/>
            <pc:sldMk cId="2379314157" sldId="262"/>
            <ac:spMk id="34" creationId="{A74BA091-A396-422F-B494-2CDE50A6B047}"/>
          </ac:spMkLst>
        </pc:spChg>
        <pc:spChg chg="mod ord modVis">
          <ac:chgData name="de-Jesus-Oliveira Victor-Adriel" userId="a708fc36-3c1b-42ab-b5e9-2e1fa3c6605e" providerId="ADAL" clId="{E6349838-F35F-43D1-BB9C-5AAE193A00DF}" dt="2023-06-02T15:39:48.232" v="234" actId="33935"/>
          <ac:spMkLst>
            <pc:docMk/>
            <pc:sldMk cId="2379314157" sldId="262"/>
            <ac:spMk id="35" creationId="{8AA32A4E-C8B4-40BC-B1F2-FFFE3C4BBAC2}"/>
          </ac:spMkLst>
        </pc:spChg>
        <pc:spChg chg="mod">
          <ac:chgData name="de-Jesus-Oliveira Victor-Adriel" userId="a708fc36-3c1b-42ab-b5e9-2e1fa3c6605e" providerId="ADAL" clId="{E6349838-F35F-43D1-BB9C-5AAE193A00DF}" dt="2023-06-02T15:39:46.538" v="233" actId="962"/>
          <ac:spMkLst>
            <pc:docMk/>
            <pc:sldMk cId="2379314157" sldId="262"/>
            <ac:spMk id="36" creationId="{7DD63EA2-E175-4A4A-9E66-B30031536713}"/>
          </ac:spMkLst>
        </pc:spChg>
        <pc:spChg chg="mod">
          <ac:chgData name="de-Jesus-Oliveira Victor-Adriel" userId="a708fc36-3c1b-42ab-b5e9-2e1fa3c6605e" providerId="ADAL" clId="{E6349838-F35F-43D1-BB9C-5AAE193A00DF}" dt="2023-06-02T15:39:46.538" v="233" actId="962"/>
          <ac:spMkLst>
            <pc:docMk/>
            <pc:sldMk cId="2379314157" sldId="262"/>
            <ac:spMk id="37" creationId="{635AC02F-1B09-44C4-8A3C-2A8F5AF2FF58}"/>
          </ac:spMkLst>
        </pc:spChg>
        <pc:spChg chg="mod">
          <ac:chgData name="de-Jesus-Oliveira Victor-Adriel" userId="a708fc36-3c1b-42ab-b5e9-2e1fa3c6605e" providerId="ADAL" clId="{E6349838-F35F-43D1-BB9C-5AAE193A00DF}" dt="2023-06-02T15:39:46.538" v="233" actId="962"/>
          <ac:spMkLst>
            <pc:docMk/>
            <pc:sldMk cId="2379314157" sldId="262"/>
            <ac:spMk id="38" creationId="{4692AC80-01F2-40DF-AC3D-6AB0FEE2F30C}"/>
          </ac:spMkLst>
        </pc:spChg>
        <pc:spChg chg="mod">
          <ac:chgData name="de-Jesus-Oliveira Victor-Adriel" userId="a708fc36-3c1b-42ab-b5e9-2e1fa3c6605e" providerId="ADAL" clId="{E6349838-F35F-43D1-BB9C-5AAE193A00DF}" dt="2023-06-02T15:39:46.538" v="233" actId="962"/>
          <ac:spMkLst>
            <pc:docMk/>
            <pc:sldMk cId="2379314157" sldId="262"/>
            <ac:spMk id="39" creationId="{5004C57D-4772-46A4-991E-3AEE902DA708}"/>
          </ac:spMkLst>
        </pc:spChg>
        <pc:spChg chg="mod">
          <ac:chgData name="de-Jesus-Oliveira Victor-Adriel" userId="a708fc36-3c1b-42ab-b5e9-2e1fa3c6605e" providerId="ADAL" clId="{E6349838-F35F-43D1-BB9C-5AAE193A00DF}" dt="2023-06-02T15:39:46.538" v="233" actId="962"/>
          <ac:spMkLst>
            <pc:docMk/>
            <pc:sldMk cId="2379314157" sldId="262"/>
            <ac:spMk id="40" creationId="{E0BB61E7-BF72-47F7-945A-790E3BA6E7F9}"/>
          </ac:spMkLst>
        </pc:spChg>
        <pc:spChg chg="mod">
          <ac:chgData name="de-Jesus-Oliveira Victor-Adriel" userId="a708fc36-3c1b-42ab-b5e9-2e1fa3c6605e" providerId="ADAL" clId="{E6349838-F35F-43D1-BB9C-5AAE193A00DF}" dt="2023-06-02T15:39:46.538" v="233" actId="962"/>
          <ac:spMkLst>
            <pc:docMk/>
            <pc:sldMk cId="2379314157" sldId="262"/>
            <ac:spMk id="41" creationId="{CAE237E4-1834-4D97-BD07-450F3072757D}"/>
          </ac:spMkLst>
        </pc:spChg>
        <pc:spChg chg="mod">
          <ac:chgData name="de-Jesus-Oliveira Victor-Adriel" userId="a708fc36-3c1b-42ab-b5e9-2e1fa3c6605e" providerId="ADAL" clId="{E6349838-F35F-43D1-BB9C-5AAE193A00DF}" dt="2023-06-02T15:39:46.538" v="233" actId="962"/>
          <ac:spMkLst>
            <pc:docMk/>
            <pc:sldMk cId="2379314157" sldId="262"/>
            <ac:spMk id="42" creationId="{50D75A4A-6C08-477B-A57E-2B8B3A0296A6}"/>
          </ac:spMkLst>
        </pc:spChg>
        <pc:spChg chg="mod">
          <ac:chgData name="de-Jesus-Oliveira Victor-Adriel" userId="a708fc36-3c1b-42ab-b5e9-2e1fa3c6605e" providerId="ADAL" clId="{E6349838-F35F-43D1-BB9C-5AAE193A00DF}" dt="2023-06-02T15:39:46.538" v="233" actId="962"/>
          <ac:spMkLst>
            <pc:docMk/>
            <pc:sldMk cId="2379314157" sldId="262"/>
            <ac:spMk id="43" creationId="{19CE3752-B6C4-40AF-A4EF-F082E48A835F}"/>
          </ac:spMkLst>
        </pc:spChg>
        <pc:spChg chg="mod">
          <ac:chgData name="de-Jesus-Oliveira Victor-Adriel" userId="a708fc36-3c1b-42ab-b5e9-2e1fa3c6605e" providerId="ADAL" clId="{E6349838-F35F-43D1-BB9C-5AAE193A00DF}" dt="2023-06-02T15:39:46.538" v="233" actId="962"/>
          <ac:spMkLst>
            <pc:docMk/>
            <pc:sldMk cId="2379314157" sldId="262"/>
            <ac:spMk id="44" creationId="{65109DBE-863D-46FA-AEA5-8039E0D22E2E}"/>
          </ac:spMkLst>
        </pc:spChg>
        <pc:spChg chg="mod">
          <ac:chgData name="de-Jesus-Oliveira Victor-Adriel" userId="a708fc36-3c1b-42ab-b5e9-2e1fa3c6605e" providerId="ADAL" clId="{E6349838-F35F-43D1-BB9C-5AAE193A00DF}" dt="2023-06-02T15:39:46.538" v="233" actId="962"/>
          <ac:spMkLst>
            <pc:docMk/>
            <pc:sldMk cId="2379314157" sldId="262"/>
            <ac:spMk id="45" creationId="{7D5AD129-5EE8-459D-A6E6-73A6D5BF8FE4}"/>
          </ac:spMkLst>
        </pc:spChg>
        <pc:spChg chg="mod">
          <ac:chgData name="de-Jesus-Oliveira Victor-Adriel" userId="a708fc36-3c1b-42ab-b5e9-2e1fa3c6605e" providerId="ADAL" clId="{E6349838-F35F-43D1-BB9C-5AAE193A00DF}" dt="2023-06-02T15:39:46.538" v="233" actId="962"/>
          <ac:spMkLst>
            <pc:docMk/>
            <pc:sldMk cId="2379314157" sldId="262"/>
            <ac:spMk id="46" creationId="{A412DAB1-8215-485A-BF27-3480A1DC3328}"/>
          </ac:spMkLst>
        </pc:spChg>
        <pc:spChg chg="mod">
          <ac:chgData name="de-Jesus-Oliveira Victor-Adriel" userId="a708fc36-3c1b-42ab-b5e9-2e1fa3c6605e" providerId="ADAL" clId="{E6349838-F35F-43D1-BB9C-5AAE193A00DF}" dt="2023-06-02T15:39:46.538" v="233" actId="962"/>
          <ac:spMkLst>
            <pc:docMk/>
            <pc:sldMk cId="2379314157" sldId="262"/>
            <ac:spMk id="47" creationId="{512457DB-B2B6-4D54-906C-35AD7E4D2583}"/>
          </ac:spMkLst>
        </pc:spChg>
        <pc:spChg chg="mod">
          <ac:chgData name="de-Jesus-Oliveira Victor-Adriel" userId="a708fc36-3c1b-42ab-b5e9-2e1fa3c6605e" providerId="ADAL" clId="{E6349838-F35F-43D1-BB9C-5AAE193A00DF}" dt="2023-06-02T15:39:46.538" v="233" actId="962"/>
          <ac:spMkLst>
            <pc:docMk/>
            <pc:sldMk cId="2379314157" sldId="262"/>
            <ac:spMk id="48" creationId="{913119D9-AC1F-48EA-81DB-E22E969C74AF}"/>
          </ac:spMkLst>
        </pc:spChg>
        <pc:spChg chg="mod">
          <ac:chgData name="de-Jesus-Oliveira Victor-Adriel" userId="a708fc36-3c1b-42ab-b5e9-2e1fa3c6605e" providerId="ADAL" clId="{E6349838-F35F-43D1-BB9C-5AAE193A00DF}" dt="2023-06-02T15:39:46.538" v="233" actId="962"/>
          <ac:spMkLst>
            <pc:docMk/>
            <pc:sldMk cId="2379314157" sldId="262"/>
            <ac:spMk id="49" creationId="{85D866BB-5776-4804-AABA-A7E0B4F66035}"/>
          </ac:spMkLst>
        </pc:spChg>
        <pc:spChg chg="mod">
          <ac:chgData name="de-Jesus-Oliveira Victor-Adriel" userId="a708fc36-3c1b-42ab-b5e9-2e1fa3c6605e" providerId="ADAL" clId="{E6349838-F35F-43D1-BB9C-5AAE193A00DF}" dt="2023-06-02T15:39:46.538" v="233" actId="962"/>
          <ac:spMkLst>
            <pc:docMk/>
            <pc:sldMk cId="2379314157" sldId="262"/>
            <ac:spMk id="50" creationId="{EC6140F5-80FF-45F0-A011-25F8D484F512}"/>
          </ac:spMkLst>
        </pc:spChg>
        <pc:spChg chg="mod">
          <ac:chgData name="de-Jesus-Oliveira Victor-Adriel" userId="a708fc36-3c1b-42ab-b5e9-2e1fa3c6605e" providerId="ADAL" clId="{E6349838-F35F-43D1-BB9C-5AAE193A00DF}" dt="2023-06-02T15:39:46.538" v="233" actId="962"/>
          <ac:spMkLst>
            <pc:docMk/>
            <pc:sldMk cId="2379314157" sldId="262"/>
            <ac:spMk id="51" creationId="{D5EEA670-A21A-474F-9581-9C7AB7E39B37}"/>
          </ac:spMkLst>
        </pc:spChg>
        <pc:spChg chg="mod">
          <ac:chgData name="de-Jesus-Oliveira Victor-Adriel" userId="a708fc36-3c1b-42ab-b5e9-2e1fa3c6605e" providerId="ADAL" clId="{E6349838-F35F-43D1-BB9C-5AAE193A00DF}" dt="2023-06-02T15:39:46.538" v="233" actId="962"/>
          <ac:spMkLst>
            <pc:docMk/>
            <pc:sldMk cId="2379314157" sldId="262"/>
            <ac:spMk id="52" creationId="{D5FBC87C-5524-41D0-B185-6A728F41A5BF}"/>
          </ac:spMkLst>
        </pc:spChg>
        <pc:spChg chg="mod">
          <ac:chgData name="de-Jesus-Oliveira Victor-Adriel" userId="a708fc36-3c1b-42ab-b5e9-2e1fa3c6605e" providerId="ADAL" clId="{E6349838-F35F-43D1-BB9C-5AAE193A00DF}" dt="2023-06-02T15:39:46.538" v="233" actId="962"/>
          <ac:spMkLst>
            <pc:docMk/>
            <pc:sldMk cId="2379314157" sldId="262"/>
            <ac:spMk id="53" creationId="{0CBC6E1D-22CB-43C4-A4F8-3394E9C47CBE}"/>
          </ac:spMkLst>
        </pc:spChg>
        <pc:spChg chg="mod">
          <ac:chgData name="de-Jesus-Oliveira Victor-Adriel" userId="a708fc36-3c1b-42ab-b5e9-2e1fa3c6605e" providerId="ADAL" clId="{E6349838-F35F-43D1-BB9C-5AAE193A00DF}" dt="2023-06-02T15:39:46.538" v="233" actId="962"/>
          <ac:spMkLst>
            <pc:docMk/>
            <pc:sldMk cId="2379314157" sldId="262"/>
            <ac:spMk id="54" creationId="{B04B55F0-8E3C-4CD7-A5FB-0A2663B0BB50}"/>
          </ac:spMkLst>
        </pc:spChg>
        <pc:spChg chg="mod">
          <ac:chgData name="de-Jesus-Oliveira Victor-Adriel" userId="a708fc36-3c1b-42ab-b5e9-2e1fa3c6605e" providerId="ADAL" clId="{E6349838-F35F-43D1-BB9C-5AAE193A00DF}" dt="2023-06-02T15:39:46.538" v="233" actId="962"/>
          <ac:spMkLst>
            <pc:docMk/>
            <pc:sldMk cId="2379314157" sldId="262"/>
            <ac:spMk id="55" creationId="{B7FB0D11-BBCF-4BE7-ACBA-C5EEB1C900C8}"/>
          </ac:spMkLst>
        </pc:spChg>
        <pc:spChg chg="mod">
          <ac:chgData name="de-Jesus-Oliveira Victor-Adriel" userId="a708fc36-3c1b-42ab-b5e9-2e1fa3c6605e" providerId="ADAL" clId="{E6349838-F35F-43D1-BB9C-5AAE193A00DF}" dt="2023-06-02T15:39:46.538" v="233" actId="962"/>
          <ac:spMkLst>
            <pc:docMk/>
            <pc:sldMk cId="2379314157" sldId="262"/>
            <ac:spMk id="56" creationId="{11036FD4-4C2B-491E-9FBE-E6B1C9CC25F2}"/>
          </ac:spMkLst>
        </pc:spChg>
        <pc:spChg chg="mod">
          <ac:chgData name="de-Jesus-Oliveira Victor-Adriel" userId="a708fc36-3c1b-42ab-b5e9-2e1fa3c6605e" providerId="ADAL" clId="{E6349838-F35F-43D1-BB9C-5AAE193A00DF}" dt="2023-06-02T15:39:46.538" v="233" actId="962"/>
          <ac:spMkLst>
            <pc:docMk/>
            <pc:sldMk cId="2379314157" sldId="262"/>
            <ac:spMk id="57" creationId="{0E68117D-58BD-4524-8D79-A63E41F3C4C7}"/>
          </ac:spMkLst>
        </pc:spChg>
        <pc:spChg chg="mod">
          <ac:chgData name="de-Jesus-Oliveira Victor-Adriel" userId="a708fc36-3c1b-42ab-b5e9-2e1fa3c6605e" providerId="ADAL" clId="{E6349838-F35F-43D1-BB9C-5AAE193A00DF}" dt="2023-06-02T15:39:46.538" v="233" actId="962"/>
          <ac:spMkLst>
            <pc:docMk/>
            <pc:sldMk cId="2379314157" sldId="262"/>
            <ac:spMk id="58" creationId="{D45ABC11-BBC8-474D-88FE-0526E60DB289}"/>
          </ac:spMkLst>
        </pc:spChg>
        <pc:spChg chg="mod">
          <ac:chgData name="de-Jesus-Oliveira Victor-Adriel" userId="a708fc36-3c1b-42ab-b5e9-2e1fa3c6605e" providerId="ADAL" clId="{E6349838-F35F-43D1-BB9C-5AAE193A00DF}" dt="2023-06-02T15:39:46.538" v="233" actId="962"/>
          <ac:spMkLst>
            <pc:docMk/>
            <pc:sldMk cId="2379314157" sldId="262"/>
            <ac:spMk id="59" creationId="{F30DEAED-F1A0-4820-A7E7-A73C4EBF6645}"/>
          </ac:spMkLst>
        </pc:spChg>
        <pc:spChg chg="mod">
          <ac:chgData name="de-Jesus-Oliveira Victor-Adriel" userId="a708fc36-3c1b-42ab-b5e9-2e1fa3c6605e" providerId="ADAL" clId="{E6349838-F35F-43D1-BB9C-5AAE193A00DF}" dt="2023-06-02T15:39:46.538" v="233" actId="962"/>
          <ac:spMkLst>
            <pc:docMk/>
            <pc:sldMk cId="2379314157" sldId="262"/>
            <ac:spMk id="60" creationId="{71465F51-7636-4A6B-B511-91E67E74C527}"/>
          </ac:spMkLst>
        </pc:spChg>
        <pc:spChg chg="mod">
          <ac:chgData name="de-Jesus-Oliveira Victor-Adriel" userId="a708fc36-3c1b-42ab-b5e9-2e1fa3c6605e" providerId="ADAL" clId="{E6349838-F35F-43D1-BB9C-5AAE193A00DF}" dt="2023-06-02T15:39:46.538" v="233" actId="962"/>
          <ac:spMkLst>
            <pc:docMk/>
            <pc:sldMk cId="2379314157" sldId="262"/>
            <ac:spMk id="61" creationId="{A5068F04-EF37-45C6-84CD-A9F573021109}"/>
          </ac:spMkLst>
        </pc:spChg>
        <pc:spChg chg="mod">
          <ac:chgData name="de-Jesus-Oliveira Victor-Adriel" userId="a708fc36-3c1b-42ab-b5e9-2e1fa3c6605e" providerId="ADAL" clId="{E6349838-F35F-43D1-BB9C-5AAE193A00DF}" dt="2023-06-02T15:39:46.538" v="233" actId="962"/>
          <ac:spMkLst>
            <pc:docMk/>
            <pc:sldMk cId="2379314157" sldId="262"/>
            <ac:spMk id="62" creationId="{912BA76C-7BCF-4E49-8A1D-CBB02AE13B3D}"/>
          </ac:spMkLst>
        </pc:spChg>
        <pc:spChg chg="mod">
          <ac:chgData name="de-Jesus-Oliveira Victor-Adriel" userId="a708fc36-3c1b-42ab-b5e9-2e1fa3c6605e" providerId="ADAL" clId="{E6349838-F35F-43D1-BB9C-5AAE193A00DF}" dt="2023-06-02T15:39:46.538" v="233" actId="962"/>
          <ac:spMkLst>
            <pc:docMk/>
            <pc:sldMk cId="2379314157" sldId="262"/>
            <ac:spMk id="63" creationId="{7F50FF3F-FBD3-486C-AE6F-BE99971DA9E4}"/>
          </ac:spMkLst>
        </pc:spChg>
        <pc:spChg chg="mod">
          <ac:chgData name="de-Jesus-Oliveira Victor-Adriel" userId="a708fc36-3c1b-42ab-b5e9-2e1fa3c6605e" providerId="ADAL" clId="{E6349838-F35F-43D1-BB9C-5AAE193A00DF}" dt="2023-06-02T15:39:46.538" v="233" actId="962"/>
          <ac:spMkLst>
            <pc:docMk/>
            <pc:sldMk cId="2379314157" sldId="262"/>
            <ac:spMk id="64" creationId="{7F4B0ADE-2CC2-4C9E-9F45-38BA006B2B5D}"/>
          </ac:spMkLst>
        </pc:spChg>
        <pc:spChg chg="mod">
          <ac:chgData name="de-Jesus-Oliveira Victor-Adriel" userId="a708fc36-3c1b-42ab-b5e9-2e1fa3c6605e" providerId="ADAL" clId="{E6349838-F35F-43D1-BB9C-5AAE193A00DF}" dt="2023-06-02T15:39:46.538" v="233" actId="962"/>
          <ac:spMkLst>
            <pc:docMk/>
            <pc:sldMk cId="2379314157" sldId="262"/>
            <ac:spMk id="65" creationId="{0417E45B-2F46-4A04-9EB9-C373BEFF1FD3}"/>
          </ac:spMkLst>
        </pc:spChg>
        <pc:spChg chg="mod">
          <ac:chgData name="de-Jesus-Oliveira Victor-Adriel" userId="a708fc36-3c1b-42ab-b5e9-2e1fa3c6605e" providerId="ADAL" clId="{E6349838-F35F-43D1-BB9C-5AAE193A00DF}" dt="2023-06-02T15:39:46.538" v="233" actId="962"/>
          <ac:spMkLst>
            <pc:docMk/>
            <pc:sldMk cId="2379314157" sldId="262"/>
            <ac:spMk id="66" creationId="{74EBB416-0DBE-4E0B-8C58-B95C9ADB4BA1}"/>
          </ac:spMkLst>
        </pc:spChg>
        <pc:spChg chg="mod">
          <ac:chgData name="de-Jesus-Oliveira Victor-Adriel" userId="a708fc36-3c1b-42ab-b5e9-2e1fa3c6605e" providerId="ADAL" clId="{E6349838-F35F-43D1-BB9C-5AAE193A00DF}" dt="2023-06-02T15:39:46.538" v="233" actId="962"/>
          <ac:spMkLst>
            <pc:docMk/>
            <pc:sldMk cId="2379314157" sldId="262"/>
            <ac:spMk id="67" creationId="{055E1B4A-03ED-4432-8BE3-CCDDFDACD723}"/>
          </ac:spMkLst>
        </pc:spChg>
        <pc:spChg chg="mod">
          <ac:chgData name="de-Jesus-Oliveira Victor-Adriel" userId="a708fc36-3c1b-42ab-b5e9-2e1fa3c6605e" providerId="ADAL" clId="{E6349838-F35F-43D1-BB9C-5AAE193A00DF}" dt="2023-06-02T15:39:46.538" v="233" actId="962"/>
          <ac:spMkLst>
            <pc:docMk/>
            <pc:sldMk cId="2379314157" sldId="262"/>
            <ac:spMk id="68" creationId="{15718A35-66DB-424E-A3AC-CB97D16AB1AD}"/>
          </ac:spMkLst>
        </pc:spChg>
        <pc:spChg chg="mod">
          <ac:chgData name="de-Jesus-Oliveira Victor-Adriel" userId="a708fc36-3c1b-42ab-b5e9-2e1fa3c6605e" providerId="ADAL" clId="{E6349838-F35F-43D1-BB9C-5AAE193A00DF}" dt="2023-06-02T15:39:46.538" v="233" actId="962"/>
          <ac:spMkLst>
            <pc:docMk/>
            <pc:sldMk cId="2379314157" sldId="262"/>
            <ac:spMk id="69" creationId="{75E730C4-6324-4944-9536-3971734A973D}"/>
          </ac:spMkLst>
        </pc:spChg>
        <pc:spChg chg="mod">
          <ac:chgData name="de-Jesus-Oliveira Victor-Adriel" userId="a708fc36-3c1b-42ab-b5e9-2e1fa3c6605e" providerId="ADAL" clId="{E6349838-F35F-43D1-BB9C-5AAE193A00DF}" dt="2023-06-02T15:39:46.538" v="233" actId="962"/>
          <ac:spMkLst>
            <pc:docMk/>
            <pc:sldMk cId="2379314157" sldId="262"/>
            <ac:spMk id="70" creationId="{F37422BA-F8AC-4EF9-99AE-EF445B212C0C}"/>
          </ac:spMkLst>
        </pc:spChg>
        <pc:spChg chg="mod">
          <ac:chgData name="de-Jesus-Oliveira Victor-Adriel" userId="a708fc36-3c1b-42ab-b5e9-2e1fa3c6605e" providerId="ADAL" clId="{E6349838-F35F-43D1-BB9C-5AAE193A00DF}" dt="2023-06-02T15:39:46.538" v="233" actId="962"/>
          <ac:spMkLst>
            <pc:docMk/>
            <pc:sldMk cId="2379314157" sldId="262"/>
            <ac:spMk id="74" creationId="{75F6CB77-A7AD-5306-171B-998C0BE13CB4}"/>
          </ac:spMkLst>
        </pc:spChg>
        <pc:spChg chg="mod">
          <ac:chgData name="de-Jesus-Oliveira Victor-Adriel" userId="a708fc36-3c1b-42ab-b5e9-2e1fa3c6605e" providerId="ADAL" clId="{E6349838-F35F-43D1-BB9C-5AAE193A00DF}" dt="2023-06-02T15:39:46.538" v="233" actId="962"/>
          <ac:spMkLst>
            <pc:docMk/>
            <pc:sldMk cId="2379314157" sldId="262"/>
            <ac:spMk id="76" creationId="{31A73E02-DE8E-45F8-9E56-156BCA85F97E}"/>
          </ac:spMkLst>
        </pc:spChg>
        <pc:spChg chg="mod">
          <ac:chgData name="de-Jesus-Oliveira Victor-Adriel" userId="a708fc36-3c1b-42ab-b5e9-2e1fa3c6605e" providerId="ADAL" clId="{E6349838-F35F-43D1-BB9C-5AAE193A00DF}" dt="2023-06-02T15:39:46.538" v="233" actId="962"/>
          <ac:spMkLst>
            <pc:docMk/>
            <pc:sldMk cId="2379314157" sldId="262"/>
            <ac:spMk id="80" creationId="{4B500DC1-DAF4-4095-85CD-47F3FCBE981E}"/>
          </ac:spMkLst>
        </pc:spChg>
        <pc:spChg chg="mod">
          <ac:chgData name="de-Jesus-Oliveira Victor-Adriel" userId="a708fc36-3c1b-42ab-b5e9-2e1fa3c6605e" providerId="ADAL" clId="{E6349838-F35F-43D1-BB9C-5AAE193A00DF}" dt="2023-06-02T15:39:46.538" v="233" actId="962"/>
          <ac:spMkLst>
            <pc:docMk/>
            <pc:sldMk cId="2379314157" sldId="262"/>
            <ac:spMk id="83" creationId="{832B8AED-2A02-49BE-9E76-280AF6DBDAC0}"/>
          </ac:spMkLst>
        </pc:spChg>
        <pc:spChg chg="mod ord modVis">
          <ac:chgData name="de-Jesus-Oliveira Victor-Adriel" userId="a708fc36-3c1b-42ab-b5e9-2e1fa3c6605e" providerId="ADAL" clId="{E6349838-F35F-43D1-BB9C-5AAE193A00DF}" dt="2023-06-02T15:39:48.232" v="234" actId="33935"/>
          <ac:spMkLst>
            <pc:docMk/>
            <pc:sldMk cId="2379314157" sldId="262"/>
            <ac:spMk id="85" creationId="{B30A4C5D-F35D-4051-B7B2-2D242ED9661C}"/>
          </ac:spMkLst>
        </pc:spChg>
        <pc:spChg chg="mod">
          <ac:chgData name="de-Jesus-Oliveira Victor-Adriel" userId="a708fc36-3c1b-42ab-b5e9-2e1fa3c6605e" providerId="ADAL" clId="{E6349838-F35F-43D1-BB9C-5AAE193A00DF}" dt="2023-06-02T15:39:46.538" v="233" actId="962"/>
          <ac:spMkLst>
            <pc:docMk/>
            <pc:sldMk cId="2379314157" sldId="262"/>
            <ac:spMk id="88" creationId="{E84DD4A8-CD3C-EA81-96DC-2EEDB196362E}"/>
          </ac:spMkLst>
        </pc:spChg>
        <pc:picChg chg="mod">
          <ac:chgData name="de-Jesus-Oliveira Victor-Adriel" userId="a708fc36-3c1b-42ab-b5e9-2e1fa3c6605e" providerId="ADAL" clId="{E6349838-F35F-43D1-BB9C-5AAE193A00DF}" dt="2023-06-02T15:39:46.538" v="233" actId="962"/>
          <ac:picMkLst>
            <pc:docMk/>
            <pc:sldMk cId="2379314157" sldId="262"/>
            <ac:picMk id="3" creationId="{754CA031-443A-44A7-90F7-E0BABF3FCC18}"/>
          </ac:picMkLst>
        </pc:picChg>
        <pc:picChg chg="mod">
          <ac:chgData name="de-Jesus-Oliveira Victor-Adriel" userId="a708fc36-3c1b-42ab-b5e9-2e1fa3c6605e" providerId="ADAL" clId="{E6349838-F35F-43D1-BB9C-5AAE193A00DF}" dt="2023-06-02T15:39:46.538" v="233" actId="962"/>
          <ac:picMkLst>
            <pc:docMk/>
            <pc:sldMk cId="2379314157" sldId="262"/>
            <ac:picMk id="5" creationId="{325977CD-E320-411A-9228-A355635663E2}"/>
          </ac:picMkLst>
        </pc:picChg>
        <pc:picChg chg="mod">
          <ac:chgData name="de-Jesus-Oliveira Victor-Adriel" userId="a708fc36-3c1b-42ab-b5e9-2e1fa3c6605e" providerId="ADAL" clId="{E6349838-F35F-43D1-BB9C-5AAE193A00DF}" dt="2023-06-02T15:39:46.538" v="233" actId="962"/>
          <ac:picMkLst>
            <pc:docMk/>
            <pc:sldMk cId="2379314157" sldId="262"/>
            <ac:picMk id="7" creationId="{420AFF2E-ED81-462E-8F0E-A03D6978B92E}"/>
          </ac:picMkLst>
        </pc:picChg>
        <pc:picChg chg="mod">
          <ac:chgData name="de-Jesus-Oliveira Victor-Adriel" userId="a708fc36-3c1b-42ab-b5e9-2e1fa3c6605e" providerId="ADAL" clId="{E6349838-F35F-43D1-BB9C-5AAE193A00DF}" dt="2023-06-02T15:39:46.538" v="233" actId="962"/>
          <ac:picMkLst>
            <pc:docMk/>
            <pc:sldMk cId="2379314157" sldId="262"/>
            <ac:picMk id="10" creationId="{2738923D-3835-4CEC-BE73-2CB7DA4119B0}"/>
          </ac:picMkLst>
        </pc:picChg>
        <pc:picChg chg="mod">
          <ac:chgData name="de-Jesus-Oliveira Victor-Adriel" userId="a708fc36-3c1b-42ab-b5e9-2e1fa3c6605e" providerId="ADAL" clId="{E6349838-F35F-43D1-BB9C-5AAE193A00DF}" dt="2023-06-02T15:39:46.538" v="233" actId="962"/>
          <ac:picMkLst>
            <pc:docMk/>
            <pc:sldMk cId="2379314157" sldId="262"/>
            <ac:picMk id="18" creationId="{048EA978-4C4B-443C-98F2-57CD16F7A233}"/>
          </ac:picMkLst>
        </pc:picChg>
        <pc:picChg chg="mod">
          <ac:chgData name="de-Jesus-Oliveira Victor-Adriel" userId="a708fc36-3c1b-42ab-b5e9-2e1fa3c6605e" providerId="ADAL" clId="{E6349838-F35F-43D1-BB9C-5AAE193A00DF}" dt="2023-06-02T15:39:46.538" v="233" actId="962"/>
          <ac:picMkLst>
            <pc:docMk/>
            <pc:sldMk cId="2379314157" sldId="262"/>
            <ac:picMk id="19" creationId="{26BB9AEA-BC90-489D-A66D-991AA09E8C90}"/>
          </ac:picMkLst>
        </pc:picChg>
        <pc:picChg chg="mod">
          <ac:chgData name="de-Jesus-Oliveira Victor-Adriel" userId="a708fc36-3c1b-42ab-b5e9-2e1fa3c6605e" providerId="ADAL" clId="{E6349838-F35F-43D1-BB9C-5AAE193A00DF}" dt="2023-06-02T15:39:46.538" v="233" actId="962"/>
          <ac:picMkLst>
            <pc:docMk/>
            <pc:sldMk cId="2379314157" sldId="262"/>
            <ac:picMk id="20" creationId="{526EB260-B965-46B4-AE7B-E76010CB3631}"/>
          </ac:picMkLst>
        </pc:picChg>
        <pc:picChg chg="mod">
          <ac:chgData name="de-Jesus-Oliveira Victor-Adriel" userId="a708fc36-3c1b-42ab-b5e9-2e1fa3c6605e" providerId="ADAL" clId="{E6349838-F35F-43D1-BB9C-5AAE193A00DF}" dt="2023-06-02T15:39:46.538" v="233" actId="962"/>
          <ac:picMkLst>
            <pc:docMk/>
            <pc:sldMk cId="2379314157" sldId="262"/>
            <ac:picMk id="72" creationId="{72E39377-4A51-45C9-A315-AA35A325EC15}"/>
          </ac:picMkLst>
        </pc:picChg>
        <pc:picChg chg="mod">
          <ac:chgData name="de-Jesus-Oliveira Victor-Adriel" userId="a708fc36-3c1b-42ab-b5e9-2e1fa3c6605e" providerId="ADAL" clId="{E6349838-F35F-43D1-BB9C-5AAE193A00DF}" dt="2023-06-02T15:39:46.538" v="233" actId="962"/>
          <ac:picMkLst>
            <pc:docMk/>
            <pc:sldMk cId="2379314157" sldId="262"/>
            <ac:picMk id="73" creationId="{31C0DE9F-B85B-4138-97AC-1BDFCDDC54D7}"/>
          </ac:picMkLst>
        </pc:picChg>
        <pc:picChg chg="mod">
          <ac:chgData name="de-Jesus-Oliveira Victor-Adriel" userId="a708fc36-3c1b-42ab-b5e9-2e1fa3c6605e" providerId="ADAL" clId="{E6349838-F35F-43D1-BB9C-5AAE193A00DF}" dt="2023-06-02T15:39:46.538" v="233" actId="962"/>
          <ac:picMkLst>
            <pc:docMk/>
            <pc:sldMk cId="2379314157" sldId="262"/>
            <ac:picMk id="77" creationId="{601ED1A2-2139-4BCA-9470-90396210B0CB}"/>
          </ac:picMkLst>
        </pc:picChg>
        <pc:picChg chg="mod">
          <ac:chgData name="de-Jesus-Oliveira Victor-Adriel" userId="a708fc36-3c1b-42ab-b5e9-2e1fa3c6605e" providerId="ADAL" clId="{E6349838-F35F-43D1-BB9C-5AAE193A00DF}" dt="2023-06-02T15:39:46.538" v="233" actId="962"/>
          <ac:picMkLst>
            <pc:docMk/>
            <pc:sldMk cId="2379314157" sldId="262"/>
            <ac:picMk id="78" creationId="{95725AA3-79E0-4B68-8308-9C006DE2BB3E}"/>
          </ac:picMkLst>
        </pc:picChg>
        <pc:picChg chg="mod">
          <ac:chgData name="de-Jesus-Oliveira Victor-Adriel" userId="a708fc36-3c1b-42ab-b5e9-2e1fa3c6605e" providerId="ADAL" clId="{E6349838-F35F-43D1-BB9C-5AAE193A00DF}" dt="2023-06-02T15:39:46.538" v="233" actId="962"/>
          <ac:picMkLst>
            <pc:docMk/>
            <pc:sldMk cId="2379314157" sldId="262"/>
            <ac:picMk id="79" creationId="{F064DAD9-CD3A-4BD4-A96A-EF1E9C4CB13C}"/>
          </ac:picMkLst>
        </pc:picChg>
        <pc:picChg chg="mod">
          <ac:chgData name="de-Jesus-Oliveira Victor-Adriel" userId="a708fc36-3c1b-42ab-b5e9-2e1fa3c6605e" providerId="ADAL" clId="{E6349838-F35F-43D1-BB9C-5AAE193A00DF}" dt="2023-06-02T15:39:46.538" v="233" actId="962"/>
          <ac:picMkLst>
            <pc:docMk/>
            <pc:sldMk cId="2379314157" sldId="262"/>
            <ac:picMk id="81" creationId="{A301CEB6-2032-4B10-BAE1-904581768F1F}"/>
          </ac:picMkLst>
        </pc:picChg>
        <pc:picChg chg="mod">
          <ac:chgData name="de-Jesus-Oliveira Victor-Adriel" userId="a708fc36-3c1b-42ab-b5e9-2e1fa3c6605e" providerId="ADAL" clId="{E6349838-F35F-43D1-BB9C-5AAE193A00DF}" dt="2023-06-02T15:39:46.538" v="233" actId="962"/>
          <ac:picMkLst>
            <pc:docMk/>
            <pc:sldMk cId="2379314157" sldId="262"/>
            <ac:picMk id="82" creationId="{7FB04BD2-F13B-49B5-A14B-DF28B87EF283}"/>
          </ac:picMkLst>
        </pc:picChg>
        <pc:picChg chg="mod">
          <ac:chgData name="de-Jesus-Oliveira Victor-Adriel" userId="a708fc36-3c1b-42ab-b5e9-2e1fa3c6605e" providerId="ADAL" clId="{E6349838-F35F-43D1-BB9C-5AAE193A00DF}" dt="2023-06-02T15:39:46.538" v="233" actId="962"/>
          <ac:picMkLst>
            <pc:docMk/>
            <pc:sldMk cId="2379314157" sldId="262"/>
            <ac:picMk id="84" creationId="{8A7FA522-49CA-44D8-A3B7-1D9F6FFA5B9A}"/>
          </ac:picMkLst>
        </pc:picChg>
        <pc:picChg chg="mod">
          <ac:chgData name="de-Jesus-Oliveira Victor-Adriel" userId="a708fc36-3c1b-42ab-b5e9-2e1fa3c6605e" providerId="ADAL" clId="{E6349838-F35F-43D1-BB9C-5AAE193A00DF}" dt="2023-06-02T15:39:46.538" v="233" actId="962"/>
          <ac:picMkLst>
            <pc:docMk/>
            <pc:sldMk cId="2379314157" sldId="262"/>
            <ac:picMk id="87" creationId="{8D103743-43D1-A81F-8D06-1BB2CAE59DD8}"/>
          </ac:picMkLst>
        </pc:picChg>
        <pc:picChg chg="mod">
          <ac:chgData name="de-Jesus-Oliveira Victor-Adriel" userId="a708fc36-3c1b-42ab-b5e9-2e1fa3c6605e" providerId="ADAL" clId="{E6349838-F35F-43D1-BB9C-5AAE193A00DF}" dt="2023-06-02T15:39:46.538" v="233" actId="962"/>
          <ac:picMkLst>
            <pc:docMk/>
            <pc:sldMk cId="2379314157" sldId="262"/>
            <ac:picMk id="89" creationId="{8DCB9ADB-A90A-0F7E-709E-C7B37277CE23}"/>
          </ac:picMkLst>
        </pc:picChg>
        <pc:picChg chg="mod">
          <ac:chgData name="de-Jesus-Oliveira Victor-Adriel" userId="a708fc36-3c1b-42ab-b5e9-2e1fa3c6605e" providerId="ADAL" clId="{E6349838-F35F-43D1-BB9C-5AAE193A00DF}" dt="2023-06-02T15:39:46.538" v="233" actId="962"/>
          <ac:picMkLst>
            <pc:docMk/>
            <pc:sldMk cId="2379314157" sldId="262"/>
            <ac:picMk id="90" creationId="{71D4A6A6-930A-55A6-3B88-9B6613A3FF9E}"/>
          </ac:picMkLst>
        </pc:picChg>
      </pc:sldChg>
      <pc:sldChg chg="modSp mod">
        <pc:chgData name="de-Jesus-Oliveira Victor-Adriel" userId="a708fc36-3c1b-42ab-b5e9-2e1fa3c6605e" providerId="ADAL" clId="{E6349838-F35F-43D1-BB9C-5AAE193A00DF}" dt="2023-06-02T15:43:32.580" v="275" actId="33553"/>
        <pc:sldMkLst>
          <pc:docMk/>
          <pc:sldMk cId="360291344" sldId="263"/>
        </pc:sldMkLst>
        <pc:spChg chg="mod">
          <ac:chgData name="de-Jesus-Oliveira Victor-Adriel" userId="a708fc36-3c1b-42ab-b5e9-2e1fa3c6605e" providerId="ADAL" clId="{E6349838-F35F-43D1-BB9C-5AAE193A00DF}" dt="2023-06-02T15:41:34.600" v="246" actId="962"/>
          <ac:spMkLst>
            <pc:docMk/>
            <pc:sldMk cId="360291344" sldId="263"/>
            <ac:spMk id="2" creationId="{A1CCEABA-0FB8-48DD-ADCE-6F844E6EA882}"/>
          </ac:spMkLst>
        </pc:spChg>
        <pc:spChg chg="ord">
          <ac:chgData name="de-Jesus-Oliveira Victor-Adriel" userId="a708fc36-3c1b-42ab-b5e9-2e1fa3c6605e" providerId="ADAL" clId="{E6349838-F35F-43D1-BB9C-5AAE193A00DF}" dt="2023-06-02T15:40:22.641" v="239" actId="13244"/>
          <ac:spMkLst>
            <pc:docMk/>
            <pc:sldMk cId="360291344" sldId="263"/>
            <ac:spMk id="3" creationId="{2C4F3862-0D7F-40B3-88A9-A039C75F39E3}"/>
          </ac:spMkLst>
        </pc:spChg>
        <pc:spChg chg="mod">
          <ac:chgData name="de-Jesus-Oliveira Victor-Adriel" userId="a708fc36-3c1b-42ab-b5e9-2e1fa3c6605e" providerId="ADAL" clId="{E6349838-F35F-43D1-BB9C-5AAE193A00DF}" dt="2023-06-02T15:43:32.580" v="275" actId="33553"/>
          <ac:spMkLst>
            <pc:docMk/>
            <pc:sldMk cId="360291344" sldId="263"/>
            <ac:spMk id="4" creationId="{CC00949C-4B1D-0F47-9F93-791EC7ED1AED}"/>
          </ac:spMkLst>
        </pc:spChg>
        <pc:spChg chg="ord">
          <ac:chgData name="de-Jesus-Oliveira Victor-Adriel" userId="a708fc36-3c1b-42ab-b5e9-2e1fa3c6605e" providerId="ADAL" clId="{E6349838-F35F-43D1-BB9C-5AAE193A00DF}" dt="2023-06-02T15:39:56.614" v="235" actId="166"/>
          <ac:spMkLst>
            <pc:docMk/>
            <pc:sldMk cId="360291344" sldId="263"/>
            <ac:spMk id="6" creationId="{9D32CC47-A940-4747-B4BE-919688BB5901}"/>
          </ac:spMkLst>
        </pc:spChg>
        <pc:picChg chg="mod ord">
          <ac:chgData name="de-Jesus-Oliveira Victor-Adriel" userId="a708fc36-3c1b-42ab-b5e9-2e1fa3c6605e" providerId="ADAL" clId="{E6349838-F35F-43D1-BB9C-5AAE193A00DF}" dt="2023-06-02T15:41:34.600" v="246" actId="962"/>
          <ac:picMkLst>
            <pc:docMk/>
            <pc:sldMk cId="360291344" sldId="263"/>
            <ac:picMk id="5" creationId="{7208ABAF-DFDF-4696-8033-64ED626A00DA}"/>
          </ac:picMkLst>
        </pc:picChg>
      </pc:sldChg>
      <pc:sldChg chg="modSp mod">
        <pc:chgData name="de-Jesus-Oliveira Victor-Adriel" userId="a708fc36-3c1b-42ab-b5e9-2e1fa3c6605e" providerId="ADAL" clId="{E6349838-F35F-43D1-BB9C-5AAE193A00DF}" dt="2023-06-02T15:43:39.157" v="277" actId="33553"/>
        <pc:sldMkLst>
          <pc:docMk/>
          <pc:sldMk cId="2993848755" sldId="264"/>
        </pc:sldMkLst>
        <pc:spChg chg="mod">
          <ac:chgData name="de-Jesus-Oliveira Victor-Adriel" userId="a708fc36-3c1b-42ab-b5e9-2e1fa3c6605e" providerId="ADAL" clId="{E6349838-F35F-43D1-BB9C-5AAE193A00DF}" dt="2023-06-02T15:41:58.983" v="255" actId="962"/>
          <ac:spMkLst>
            <pc:docMk/>
            <pc:sldMk cId="2993848755" sldId="264"/>
            <ac:spMk id="2" creationId="{6E3A2BAA-805E-4FBE-BA1E-9F82609634CB}"/>
          </ac:spMkLst>
        </pc:spChg>
        <pc:spChg chg="mod">
          <ac:chgData name="de-Jesus-Oliveira Victor-Adriel" userId="a708fc36-3c1b-42ab-b5e9-2e1fa3c6605e" providerId="ADAL" clId="{E6349838-F35F-43D1-BB9C-5AAE193A00DF}" dt="2023-06-02T15:41:58.983" v="255" actId="962"/>
          <ac:spMkLst>
            <pc:docMk/>
            <pc:sldMk cId="2993848755" sldId="264"/>
            <ac:spMk id="3" creationId="{27AAB86D-39EA-4172-8AA1-586D161286A9}"/>
          </ac:spMkLst>
        </pc:spChg>
        <pc:spChg chg="mod">
          <ac:chgData name="de-Jesus-Oliveira Victor-Adriel" userId="a708fc36-3c1b-42ab-b5e9-2e1fa3c6605e" providerId="ADAL" clId="{E6349838-F35F-43D1-BB9C-5AAE193A00DF}" dt="2023-06-02T15:41:58.983" v="255" actId="962"/>
          <ac:spMkLst>
            <pc:docMk/>
            <pc:sldMk cId="2993848755" sldId="264"/>
            <ac:spMk id="4" creationId="{F7FBDDE3-39AB-4048-A594-94C20E7180CA}"/>
          </ac:spMkLst>
        </pc:spChg>
        <pc:spChg chg="mod">
          <ac:chgData name="de-Jesus-Oliveira Victor-Adriel" userId="a708fc36-3c1b-42ab-b5e9-2e1fa3c6605e" providerId="ADAL" clId="{E6349838-F35F-43D1-BB9C-5AAE193A00DF}" dt="2023-06-02T15:41:58.983" v="255" actId="962"/>
          <ac:spMkLst>
            <pc:docMk/>
            <pc:sldMk cId="2993848755" sldId="264"/>
            <ac:spMk id="5" creationId="{5C89ED32-83EB-47D1-9753-1AC48065D69A}"/>
          </ac:spMkLst>
        </pc:spChg>
        <pc:spChg chg="mod">
          <ac:chgData name="de-Jesus-Oliveira Victor-Adriel" userId="a708fc36-3c1b-42ab-b5e9-2e1fa3c6605e" providerId="ADAL" clId="{E6349838-F35F-43D1-BB9C-5AAE193A00DF}" dt="2023-06-02T15:41:58.983" v="255" actId="962"/>
          <ac:spMkLst>
            <pc:docMk/>
            <pc:sldMk cId="2993848755" sldId="264"/>
            <ac:spMk id="6" creationId="{4A7003EA-8517-4733-9CF8-C7B2246F0B01}"/>
          </ac:spMkLst>
        </pc:spChg>
        <pc:spChg chg="mod">
          <ac:chgData name="de-Jesus-Oliveira Victor-Adriel" userId="a708fc36-3c1b-42ab-b5e9-2e1fa3c6605e" providerId="ADAL" clId="{E6349838-F35F-43D1-BB9C-5AAE193A00DF}" dt="2023-06-02T15:41:58.983" v="255" actId="962"/>
          <ac:spMkLst>
            <pc:docMk/>
            <pc:sldMk cId="2993848755" sldId="264"/>
            <ac:spMk id="7" creationId="{C45E850A-6298-4C65-9625-CA0A47CDE0FE}"/>
          </ac:spMkLst>
        </pc:spChg>
        <pc:spChg chg="mod">
          <ac:chgData name="de-Jesus-Oliveira Victor-Adriel" userId="a708fc36-3c1b-42ab-b5e9-2e1fa3c6605e" providerId="ADAL" clId="{E6349838-F35F-43D1-BB9C-5AAE193A00DF}" dt="2023-06-02T15:43:39.157" v="277" actId="33553"/>
          <ac:spMkLst>
            <pc:docMk/>
            <pc:sldMk cId="2993848755" sldId="264"/>
            <ac:spMk id="8" creationId="{FBFC992B-A0A8-53A0-FFAB-A7BFC139C389}"/>
          </ac:spMkLst>
        </pc:spChg>
        <pc:spChg chg="mod">
          <ac:chgData name="de-Jesus-Oliveira Victor-Adriel" userId="a708fc36-3c1b-42ab-b5e9-2e1fa3c6605e" providerId="ADAL" clId="{E6349838-F35F-43D1-BB9C-5AAE193A00DF}" dt="2023-06-02T15:41:58.983" v="255" actId="962"/>
          <ac:spMkLst>
            <pc:docMk/>
            <pc:sldMk cId="2993848755" sldId="264"/>
            <ac:spMk id="10" creationId="{AFB46FA7-7307-4CE7-BB4E-14453E269804}"/>
          </ac:spMkLst>
        </pc:spChg>
        <pc:spChg chg="mod ord modVis">
          <ac:chgData name="de-Jesus-Oliveira Victor-Adriel" userId="a708fc36-3c1b-42ab-b5e9-2e1fa3c6605e" providerId="ADAL" clId="{E6349838-F35F-43D1-BB9C-5AAE193A00DF}" dt="2023-06-02T15:42:00.600" v="256" actId="33935"/>
          <ac:spMkLst>
            <pc:docMk/>
            <pc:sldMk cId="2993848755" sldId="264"/>
            <ac:spMk id="12" creationId="{9E275761-C4B2-4E02-9B6B-11C49F354887}"/>
          </ac:spMkLst>
        </pc:spChg>
        <pc:spChg chg="mod ord modVis">
          <ac:chgData name="de-Jesus-Oliveira Victor-Adriel" userId="a708fc36-3c1b-42ab-b5e9-2e1fa3c6605e" providerId="ADAL" clId="{E6349838-F35F-43D1-BB9C-5AAE193A00DF}" dt="2023-06-02T15:42:00.600" v="256" actId="33935"/>
          <ac:spMkLst>
            <pc:docMk/>
            <pc:sldMk cId="2993848755" sldId="264"/>
            <ac:spMk id="13" creationId="{80BA6042-0FCB-42AA-A6DD-3F5DA6D4A599}"/>
          </ac:spMkLst>
        </pc:spChg>
        <pc:spChg chg="mod ord modVis">
          <ac:chgData name="de-Jesus-Oliveira Victor-Adriel" userId="a708fc36-3c1b-42ab-b5e9-2e1fa3c6605e" providerId="ADAL" clId="{E6349838-F35F-43D1-BB9C-5AAE193A00DF}" dt="2023-06-02T15:42:00.600" v="256" actId="33935"/>
          <ac:spMkLst>
            <pc:docMk/>
            <pc:sldMk cId="2993848755" sldId="264"/>
            <ac:spMk id="14" creationId="{0FFBA7D3-0B48-4C9E-91CF-00440C387117}"/>
          </ac:spMkLst>
        </pc:spChg>
        <pc:spChg chg="mod">
          <ac:chgData name="de-Jesus-Oliveira Victor-Adriel" userId="a708fc36-3c1b-42ab-b5e9-2e1fa3c6605e" providerId="ADAL" clId="{E6349838-F35F-43D1-BB9C-5AAE193A00DF}" dt="2023-06-02T15:41:58.983" v="255" actId="962"/>
          <ac:spMkLst>
            <pc:docMk/>
            <pc:sldMk cId="2993848755" sldId="264"/>
            <ac:spMk id="15" creationId="{6610DFC2-B3B2-4A1D-B639-460D315FDEC5}"/>
          </ac:spMkLst>
        </pc:spChg>
        <pc:spChg chg="mod">
          <ac:chgData name="de-Jesus-Oliveira Victor-Adriel" userId="a708fc36-3c1b-42ab-b5e9-2e1fa3c6605e" providerId="ADAL" clId="{E6349838-F35F-43D1-BB9C-5AAE193A00DF}" dt="2023-06-02T15:41:58.983" v="255" actId="962"/>
          <ac:spMkLst>
            <pc:docMk/>
            <pc:sldMk cId="2993848755" sldId="264"/>
            <ac:spMk id="17" creationId="{08A9EA24-6A62-46F6-8F78-DDE2F08CEDA1}"/>
          </ac:spMkLst>
        </pc:spChg>
        <pc:spChg chg="mod">
          <ac:chgData name="de-Jesus-Oliveira Victor-Adriel" userId="a708fc36-3c1b-42ab-b5e9-2e1fa3c6605e" providerId="ADAL" clId="{E6349838-F35F-43D1-BB9C-5AAE193A00DF}" dt="2023-06-02T15:41:58.983" v="255" actId="962"/>
          <ac:spMkLst>
            <pc:docMk/>
            <pc:sldMk cId="2993848755" sldId="264"/>
            <ac:spMk id="18" creationId="{7E615401-E674-45E7-9EB1-0F33502FC537}"/>
          </ac:spMkLst>
        </pc:spChg>
        <pc:spChg chg="mod">
          <ac:chgData name="de-Jesus-Oliveira Victor-Adriel" userId="a708fc36-3c1b-42ab-b5e9-2e1fa3c6605e" providerId="ADAL" clId="{E6349838-F35F-43D1-BB9C-5AAE193A00DF}" dt="2023-06-02T15:41:58.983" v="255" actId="962"/>
          <ac:spMkLst>
            <pc:docMk/>
            <pc:sldMk cId="2993848755" sldId="264"/>
            <ac:spMk id="19" creationId="{0E3EBD3C-2893-4EF5-A23D-47255CCD1E3C}"/>
          </ac:spMkLst>
        </pc:spChg>
        <pc:spChg chg="mod">
          <ac:chgData name="de-Jesus-Oliveira Victor-Adriel" userId="a708fc36-3c1b-42ab-b5e9-2e1fa3c6605e" providerId="ADAL" clId="{E6349838-F35F-43D1-BB9C-5AAE193A00DF}" dt="2023-06-02T15:41:58.983" v="255" actId="962"/>
          <ac:spMkLst>
            <pc:docMk/>
            <pc:sldMk cId="2993848755" sldId="264"/>
            <ac:spMk id="20" creationId="{83F0F82D-0274-419C-BB35-9E62215CDEF3}"/>
          </ac:spMkLst>
        </pc:spChg>
        <pc:spChg chg="mod">
          <ac:chgData name="de-Jesus-Oliveira Victor-Adriel" userId="a708fc36-3c1b-42ab-b5e9-2e1fa3c6605e" providerId="ADAL" clId="{E6349838-F35F-43D1-BB9C-5AAE193A00DF}" dt="2023-06-02T15:41:58.983" v="255" actId="962"/>
          <ac:spMkLst>
            <pc:docMk/>
            <pc:sldMk cId="2993848755" sldId="264"/>
            <ac:spMk id="21" creationId="{5B5568B6-84EA-4730-9C1A-72170547558C}"/>
          </ac:spMkLst>
        </pc:spChg>
        <pc:spChg chg="mod">
          <ac:chgData name="de-Jesus-Oliveira Victor-Adriel" userId="a708fc36-3c1b-42ab-b5e9-2e1fa3c6605e" providerId="ADAL" clId="{E6349838-F35F-43D1-BB9C-5AAE193A00DF}" dt="2023-06-02T15:41:58.983" v="255" actId="962"/>
          <ac:spMkLst>
            <pc:docMk/>
            <pc:sldMk cId="2993848755" sldId="264"/>
            <ac:spMk id="22" creationId="{371C27A1-F50C-4B11-9528-31B2795EFEDB}"/>
          </ac:spMkLst>
        </pc:spChg>
        <pc:spChg chg="mod">
          <ac:chgData name="de-Jesus-Oliveira Victor-Adriel" userId="a708fc36-3c1b-42ab-b5e9-2e1fa3c6605e" providerId="ADAL" clId="{E6349838-F35F-43D1-BB9C-5AAE193A00DF}" dt="2023-06-02T15:41:58.983" v="255" actId="962"/>
          <ac:spMkLst>
            <pc:docMk/>
            <pc:sldMk cId="2993848755" sldId="264"/>
            <ac:spMk id="23" creationId="{BF9AC7AF-C8B3-4C18-BF76-80DD1E91F5EC}"/>
          </ac:spMkLst>
        </pc:spChg>
        <pc:spChg chg="mod">
          <ac:chgData name="de-Jesus-Oliveira Victor-Adriel" userId="a708fc36-3c1b-42ab-b5e9-2e1fa3c6605e" providerId="ADAL" clId="{E6349838-F35F-43D1-BB9C-5AAE193A00DF}" dt="2023-06-02T15:41:58.983" v="255" actId="962"/>
          <ac:spMkLst>
            <pc:docMk/>
            <pc:sldMk cId="2993848755" sldId="264"/>
            <ac:spMk id="24" creationId="{0319552B-C9D3-4B62-A379-1931EC8CD664}"/>
          </ac:spMkLst>
        </pc:spChg>
        <pc:spChg chg="mod">
          <ac:chgData name="de-Jesus-Oliveira Victor-Adriel" userId="a708fc36-3c1b-42ab-b5e9-2e1fa3c6605e" providerId="ADAL" clId="{E6349838-F35F-43D1-BB9C-5AAE193A00DF}" dt="2023-06-02T15:41:58.983" v="255" actId="962"/>
          <ac:spMkLst>
            <pc:docMk/>
            <pc:sldMk cId="2993848755" sldId="264"/>
            <ac:spMk id="25" creationId="{C5252531-3941-4F15-9D3D-223FD7D114F0}"/>
          </ac:spMkLst>
        </pc:spChg>
        <pc:spChg chg="mod">
          <ac:chgData name="de-Jesus-Oliveira Victor-Adriel" userId="a708fc36-3c1b-42ab-b5e9-2e1fa3c6605e" providerId="ADAL" clId="{E6349838-F35F-43D1-BB9C-5AAE193A00DF}" dt="2023-06-02T15:41:58.983" v="255" actId="962"/>
          <ac:spMkLst>
            <pc:docMk/>
            <pc:sldMk cId="2993848755" sldId="264"/>
            <ac:spMk id="26" creationId="{7399C15F-1D60-4E70-A8B9-067568C1DFD9}"/>
          </ac:spMkLst>
        </pc:spChg>
        <pc:spChg chg="mod">
          <ac:chgData name="de-Jesus-Oliveira Victor-Adriel" userId="a708fc36-3c1b-42ab-b5e9-2e1fa3c6605e" providerId="ADAL" clId="{E6349838-F35F-43D1-BB9C-5AAE193A00DF}" dt="2023-06-02T15:41:58.983" v="255" actId="962"/>
          <ac:spMkLst>
            <pc:docMk/>
            <pc:sldMk cId="2993848755" sldId="264"/>
            <ac:spMk id="34" creationId="{C5A310F0-306C-4F77-9E8A-98C6079CF81F}"/>
          </ac:spMkLst>
        </pc:spChg>
        <pc:spChg chg="mod">
          <ac:chgData name="de-Jesus-Oliveira Victor-Adriel" userId="a708fc36-3c1b-42ab-b5e9-2e1fa3c6605e" providerId="ADAL" clId="{E6349838-F35F-43D1-BB9C-5AAE193A00DF}" dt="2023-06-02T15:41:58.983" v="255" actId="962"/>
          <ac:spMkLst>
            <pc:docMk/>
            <pc:sldMk cId="2993848755" sldId="264"/>
            <ac:spMk id="35" creationId="{EAF3AE24-A03F-4489-9A88-98156000B9BB}"/>
          </ac:spMkLst>
        </pc:spChg>
        <pc:spChg chg="mod">
          <ac:chgData name="de-Jesus-Oliveira Victor-Adriel" userId="a708fc36-3c1b-42ab-b5e9-2e1fa3c6605e" providerId="ADAL" clId="{E6349838-F35F-43D1-BB9C-5AAE193A00DF}" dt="2023-06-02T15:41:58.983" v="255" actId="962"/>
          <ac:spMkLst>
            <pc:docMk/>
            <pc:sldMk cId="2993848755" sldId="264"/>
            <ac:spMk id="36" creationId="{256FBD53-ACB5-4A3D-9A52-463BE4B3044B}"/>
          </ac:spMkLst>
        </pc:spChg>
        <pc:spChg chg="mod">
          <ac:chgData name="de-Jesus-Oliveira Victor-Adriel" userId="a708fc36-3c1b-42ab-b5e9-2e1fa3c6605e" providerId="ADAL" clId="{E6349838-F35F-43D1-BB9C-5AAE193A00DF}" dt="2023-06-02T15:41:58.983" v="255" actId="962"/>
          <ac:spMkLst>
            <pc:docMk/>
            <pc:sldMk cId="2993848755" sldId="264"/>
            <ac:spMk id="37" creationId="{E91FFE95-BCC1-4F01-815E-B63384514892}"/>
          </ac:spMkLst>
        </pc:spChg>
        <pc:spChg chg="mod">
          <ac:chgData name="de-Jesus-Oliveira Victor-Adriel" userId="a708fc36-3c1b-42ab-b5e9-2e1fa3c6605e" providerId="ADAL" clId="{E6349838-F35F-43D1-BB9C-5AAE193A00DF}" dt="2023-06-02T15:41:58.983" v="255" actId="962"/>
          <ac:spMkLst>
            <pc:docMk/>
            <pc:sldMk cId="2993848755" sldId="264"/>
            <ac:spMk id="38" creationId="{F87300B8-3B34-452A-9E19-921C495DB61B}"/>
          </ac:spMkLst>
        </pc:spChg>
        <pc:spChg chg="mod">
          <ac:chgData name="de-Jesus-Oliveira Victor-Adriel" userId="a708fc36-3c1b-42ab-b5e9-2e1fa3c6605e" providerId="ADAL" clId="{E6349838-F35F-43D1-BB9C-5AAE193A00DF}" dt="2023-06-02T15:41:58.983" v="255" actId="962"/>
          <ac:spMkLst>
            <pc:docMk/>
            <pc:sldMk cId="2993848755" sldId="264"/>
            <ac:spMk id="39" creationId="{99F55336-02E0-4B71-A64A-DA87E6E5897D}"/>
          </ac:spMkLst>
        </pc:spChg>
        <pc:spChg chg="mod">
          <ac:chgData name="de-Jesus-Oliveira Victor-Adriel" userId="a708fc36-3c1b-42ab-b5e9-2e1fa3c6605e" providerId="ADAL" clId="{E6349838-F35F-43D1-BB9C-5AAE193A00DF}" dt="2023-06-02T15:41:58.983" v="255" actId="962"/>
          <ac:spMkLst>
            <pc:docMk/>
            <pc:sldMk cId="2993848755" sldId="264"/>
            <ac:spMk id="40" creationId="{7808FE65-1F5F-4CF2-B713-FAC0B81E6257}"/>
          </ac:spMkLst>
        </pc:spChg>
        <pc:spChg chg="mod">
          <ac:chgData name="de-Jesus-Oliveira Victor-Adriel" userId="a708fc36-3c1b-42ab-b5e9-2e1fa3c6605e" providerId="ADAL" clId="{E6349838-F35F-43D1-BB9C-5AAE193A00DF}" dt="2023-06-02T15:41:58.983" v="255" actId="962"/>
          <ac:spMkLst>
            <pc:docMk/>
            <pc:sldMk cId="2993848755" sldId="264"/>
            <ac:spMk id="41" creationId="{74B713E2-B23D-490D-8851-7432755BDF15}"/>
          </ac:spMkLst>
        </pc:spChg>
        <pc:spChg chg="mod">
          <ac:chgData name="de-Jesus-Oliveira Victor-Adriel" userId="a708fc36-3c1b-42ab-b5e9-2e1fa3c6605e" providerId="ADAL" clId="{E6349838-F35F-43D1-BB9C-5AAE193A00DF}" dt="2023-06-02T15:41:58.983" v="255" actId="962"/>
          <ac:spMkLst>
            <pc:docMk/>
            <pc:sldMk cId="2993848755" sldId="264"/>
            <ac:spMk id="42" creationId="{33050BEB-B6E4-43E7-9EEF-E0B329290DFB}"/>
          </ac:spMkLst>
        </pc:spChg>
        <pc:spChg chg="mod">
          <ac:chgData name="de-Jesus-Oliveira Victor-Adriel" userId="a708fc36-3c1b-42ab-b5e9-2e1fa3c6605e" providerId="ADAL" clId="{E6349838-F35F-43D1-BB9C-5AAE193A00DF}" dt="2023-06-02T15:41:58.983" v="255" actId="962"/>
          <ac:spMkLst>
            <pc:docMk/>
            <pc:sldMk cId="2993848755" sldId="264"/>
            <ac:spMk id="43" creationId="{F7F6B080-561D-41B6-AB50-EFA510A5E40C}"/>
          </ac:spMkLst>
        </pc:spChg>
        <pc:spChg chg="mod">
          <ac:chgData name="de-Jesus-Oliveira Victor-Adriel" userId="a708fc36-3c1b-42ab-b5e9-2e1fa3c6605e" providerId="ADAL" clId="{E6349838-F35F-43D1-BB9C-5AAE193A00DF}" dt="2023-06-02T15:41:58.983" v="255" actId="962"/>
          <ac:spMkLst>
            <pc:docMk/>
            <pc:sldMk cId="2993848755" sldId="264"/>
            <ac:spMk id="44" creationId="{5345483F-97C5-4934-AC7B-D7E84932D030}"/>
          </ac:spMkLst>
        </pc:spChg>
        <pc:spChg chg="mod">
          <ac:chgData name="de-Jesus-Oliveira Victor-Adriel" userId="a708fc36-3c1b-42ab-b5e9-2e1fa3c6605e" providerId="ADAL" clId="{E6349838-F35F-43D1-BB9C-5AAE193A00DF}" dt="2023-06-02T15:41:58.983" v="255" actId="962"/>
          <ac:spMkLst>
            <pc:docMk/>
            <pc:sldMk cId="2993848755" sldId="264"/>
            <ac:spMk id="45" creationId="{0C6C14B0-D150-4EC8-BF8B-3D6D1820214F}"/>
          </ac:spMkLst>
        </pc:spChg>
        <pc:spChg chg="mod">
          <ac:chgData name="de-Jesus-Oliveira Victor-Adriel" userId="a708fc36-3c1b-42ab-b5e9-2e1fa3c6605e" providerId="ADAL" clId="{E6349838-F35F-43D1-BB9C-5AAE193A00DF}" dt="2023-06-02T15:41:58.983" v="255" actId="962"/>
          <ac:spMkLst>
            <pc:docMk/>
            <pc:sldMk cId="2993848755" sldId="264"/>
            <ac:spMk id="46" creationId="{E361C4E2-C4A2-4CC9-B0D5-98352409F4C5}"/>
          </ac:spMkLst>
        </pc:spChg>
        <pc:spChg chg="mod">
          <ac:chgData name="de-Jesus-Oliveira Victor-Adriel" userId="a708fc36-3c1b-42ab-b5e9-2e1fa3c6605e" providerId="ADAL" clId="{E6349838-F35F-43D1-BB9C-5AAE193A00DF}" dt="2023-06-02T15:41:58.983" v="255" actId="962"/>
          <ac:spMkLst>
            <pc:docMk/>
            <pc:sldMk cId="2993848755" sldId="264"/>
            <ac:spMk id="47" creationId="{7AC632BB-BAFD-4CB6-8A1A-1069A9849752}"/>
          </ac:spMkLst>
        </pc:spChg>
        <pc:spChg chg="mod">
          <ac:chgData name="de-Jesus-Oliveira Victor-Adriel" userId="a708fc36-3c1b-42ab-b5e9-2e1fa3c6605e" providerId="ADAL" clId="{E6349838-F35F-43D1-BB9C-5AAE193A00DF}" dt="2023-06-02T15:41:58.983" v="255" actId="962"/>
          <ac:spMkLst>
            <pc:docMk/>
            <pc:sldMk cId="2993848755" sldId="264"/>
            <ac:spMk id="48" creationId="{9E77062D-38F4-4F20-B1C6-7AAD0B9B16C9}"/>
          </ac:spMkLst>
        </pc:spChg>
        <pc:spChg chg="mod">
          <ac:chgData name="de-Jesus-Oliveira Victor-Adriel" userId="a708fc36-3c1b-42ab-b5e9-2e1fa3c6605e" providerId="ADAL" clId="{E6349838-F35F-43D1-BB9C-5AAE193A00DF}" dt="2023-06-02T15:41:58.983" v="255" actId="962"/>
          <ac:spMkLst>
            <pc:docMk/>
            <pc:sldMk cId="2993848755" sldId="264"/>
            <ac:spMk id="49" creationId="{D5B06E66-ED7D-4F58-B146-80E41C77A880}"/>
          </ac:spMkLst>
        </pc:spChg>
        <pc:spChg chg="mod">
          <ac:chgData name="de-Jesus-Oliveira Victor-Adriel" userId="a708fc36-3c1b-42ab-b5e9-2e1fa3c6605e" providerId="ADAL" clId="{E6349838-F35F-43D1-BB9C-5AAE193A00DF}" dt="2023-06-02T15:41:58.983" v="255" actId="962"/>
          <ac:spMkLst>
            <pc:docMk/>
            <pc:sldMk cId="2993848755" sldId="264"/>
            <ac:spMk id="51" creationId="{2EA3BA06-DED4-4397-806A-C175F9AFFD4C}"/>
          </ac:spMkLst>
        </pc:spChg>
        <pc:spChg chg="mod">
          <ac:chgData name="de-Jesus-Oliveira Victor-Adriel" userId="a708fc36-3c1b-42ab-b5e9-2e1fa3c6605e" providerId="ADAL" clId="{E6349838-F35F-43D1-BB9C-5AAE193A00DF}" dt="2023-06-02T15:41:58.983" v="255" actId="962"/>
          <ac:spMkLst>
            <pc:docMk/>
            <pc:sldMk cId="2993848755" sldId="264"/>
            <ac:spMk id="52" creationId="{F10A3971-CCA0-4953-ADD2-D48692477C12}"/>
          </ac:spMkLst>
        </pc:spChg>
        <pc:spChg chg="mod">
          <ac:chgData name="de-Jesus-Oliveira Victor-Adriel" userId="a708fc36-3c1b-42ab-b5e9-2e1fa3c6605e" providerId="ADAL" clId="{E6349838-F35F-43D1-BB9C-5AAE193A00DF}" dt="2023-06-02T15:41:58.983" v="255" actId="962"/>
          <ac:spMkLst>
            <pc:docMk/>
            <pc:sldMk cId="2993848755" sldId="264"/>
            <ac:spMk id="53" creationId="{C1F3995A-21AD-48E9-A090-DC3F67B36585}"/>
          </ac:spMkLst>
        </pc:spChg>
        <pc:spChg chg="mod">
          <ac:chgData name="de-Jesus-Oliveira Victor-Adriel" userId="a708fc36-3c1b-42ab-b5e9-2e1fa3c6605e" providerId="ADAL" clId="{E6349838-F35F-43D1-BB9C-5AAE193A00DF}" dt="2023-06-02T15:41:58.983" v="255" actId="962"/>
          <ac:spMkLst>
            <pc:docMk/>
            <pc:sldMk cId="2993848755" sldId="264"/>
            <ac:spMk id="54" creationId="{19CE1862-F3B6-4A80-B4B2-64C8EB64ECE3}"/>
          </ac:spMkLst>
        </pc:spChg>
        <pc:spChg chg="mod">
          <ac:chgData name="de-Jesus-Oliveira Victor-Adriel" userId="a708fc36-3c1b-42ab-b5e9-2e1fa3c6605e" providerId="ADAL" clId="{E6349838-F35F-43D1-BB9C-5AAE193A00DF}" dt="2023-06-02T15:41:58.983" v="255" actId="962"/>
          <ac:spMkLst>
            <pc:docMk/>
            <pc:sldMk cId="2993848755" sldId="264"/>
            <ac:spMk id="55" creationId="{5BAD4677-6885-4F59-8998-1D25301059BA}"/>
          </ac:spMkLst>
        </pc:spChg>
        <pc:spChg chg="mod">
          <ac:chgData name="de-Jesus-Oliveira Victor-Adriel" userId="a708fc36-3c1b-42ab-b5e9-2e1fa3c6605e" providerId="ADAL" clId="{E6349838-F35F-43D1-BB9C-5AAE193A00DF}" dt="2023-06-02T15:41:58.983" v="255" actId="962"/>
          <ac:spMkLst>
            <pc:docMk/>
            <pc:sldMk cId="2993848755" sldId="264"/>
            <ac:spMk id="56" creationId="{75E62F3C-7E76-4FB4-9401-B8CB0CCC4D4A}"/>
          </ac:spMkLst>
        </pc:spChg>
        <pc:spChg chg="mod">
          <ac:chgData name="de-Jesus-Oliveira Victor-Adriel" userId="a708fc36-3c1b-42ab-b5e9-2e1fa3c6605e" providerId="ADAL" clId="{E6349838-F35F-43D1-BB9C-5AAE193A00DF}" dt="2023-06-02T15:41:58.983" v="255" actId="962"/>
          <ac:spMkLst>
            <pc:docMk/>
            <pc:sldMk cId="2993848755" sldId="264"/>
            <ac:spMk id="57" creationId="{2233EED3-C61F-4A4C-A420-46441C64BAF4}"/>
          </ac:spMkLst>
        </pc:spChg>
        <pc:spChg chg="mod">
          <ac:chgData name="de-Jesus-Oliveira Victor-Adriel" userId="a708fc36-3c1b-42ab-b5e9-2e1fa3c6605e" providerId="ADAL" clId="{E6349838-F35F-43D1-BB9C-5AAE193A00DF}" dt="2023-06-02T15:41:58.983" v="255" actId="962"/>
          <ac:spMkLst>
            <pc:docMk/>
            <pc:sldMk cId="2993848755" sldId="264"/>
            <ac:spMk id="58" creationId="{6FDD0D5B-A9FB-4408-93CD-F723436C086B}"/>
          </ac:spMkLst>
        </pc:spChg>
        <pc:spChg chg="mod">
          <ac:chgData name="de-Jesus-Oliveira Victor-Adriel" userId="a708fc36-3c1b-42ab-b5e9-2e1fa3c6605e" providerId="ADAL" clId="{E6349838-F35F-43D1-BB9C-5AAE193A00DF}" dt="2023-06-02T15:41:58.983" v="255" actId="962"/>
          <ac:spMkLst>
            <pc:docMk/>
            <pc:sldMk cId="2993848755" sldId="264"/>
            <ac:spMk id="59" creationId="{296FDF6C-8E13-49CC-BA9A-7D10C5AC18A5}"/>
          </ac:spMkLst>
        </pc:spChg>
        <pc:spChg chg="mod">
          <ac:chgData name="de-Jesus-Oliveira Victor-Adriel" userId="a708fc36-3c1b-42ab-b5e9-2e1fa3c6605e" providerId="ADAL" clId="{E6349838-F35F-43D1-BB9C-5AAE193A00DF}" dt="2023-06-02T15:41:58.983" v="255" actId="962"/>
          <ac:spMkLst>
            <pc:docMk/>
            <pc:sldMk cId="2993848755" sldId="264"/>
            <ac:spMk id="60" creationId="{192FD8BA-527E-41AE-BEE4-0E1368CB8971}"/>
          </ac:spMkLst>
        </pc:spChg>
        <pc:spChg chg="mod">
          <ac:chgData name="de-Jesus-Oliveira Victor-Adriel" userId="a708fc36-3c1b-42ab-b5e9-2e1fa3c6605e" providerId="ADAL" clId="{E6349838-F35F-43D1-BB9C-5AAE193A00DF}" dt="2023-06-02T15:41:58.983" v="255" actId="962"/>
          <ac:spMkLst>
            <pc:docMk/>
            <pc:sldMk cId="2993848755" sldId="264"/>
            <ac:spMk id="61" creationId="{60D19927-1D76-44D9-AA1A-1AF318E1AFA0}"/>
          </ac:spMkLst>
        </pc:spChg>
        <pc:spChg chg="mod">
          <ac:chgData name="de-Jesus-Oliveira Victor-Adriel" userId="a708fc36-3c1b-42ab-b5e9-2e1fa3c6605e" providerId="ADAL" clId="{E6349838-F35F-43D1-BB9C-5AAE193A00DF}" dt="2023-06-02T15:41:58.983" v="255" actId="962"/>
          <ac:spMkLst>
            <pc:docMk/>
            <pc:sldMk cId="2993848755" sldId="264"/>
            <ac:spMk id="62" creationId="{C1E369EE-DFAB-4DBA-9A44-CF67ACEF5443}"/>
          </ac:spMkLst>
        </pc:spChg>
        <pc:spChg chg="mod">
          <ac:chgData name="de-Jesus-Oliveira Victor-Adriel" userId="a708fc36-3c1b-42ab-b5e9-2e1fa3c6605e" providerId="ADAL" clId="{E6349838-F35F-43D1-BB9C-5AAE193A00DF}" dt="2023-06-02T15:41:58.983" v="255" actId="962"/>
          <ac:spMkLst>
            <pc:docMk/>
            <pc:sldMk cId="2993848755" sldId="264"/>
            <ac:spMk id="63" creationId="{7110C887-D8AD-4BA8-B020-A5E47AA1BC21}"/>
          </ac:spMkLst>
        </pc:spChg>
        <pc:spChg chg="mod">
          <ac:chgData name="de-Jesus-Oliveira Victor-Adriel" userId="a708fc36-3c1b-42ab-b5e9-2e1fa3c6605e" providerId="ADAL" clId="{E6349838-F35F-43D1-BB9C-5AAE193A00DF}" dt="2023-06-02T15:41:58.983" v="255" actId="962"/>
          <ac:spMkLst>
            <pc:docMk/>
            <pc:sldMk cId="2993848755" sldId="264"/>
            <ac:spMk id="64" creationId="{71C587EA-6E7D-48DC-A9B6-3E9C33D33E93}"/>
          </ac:spMkLst>
        </pc:spChg>
        <pc:spChg chg="mod">
          <ac:chgData name="de-Jesus-Oliveira Victor-Adriel" userId="a708fc36-3c1b-42ab-b5e9-2e1fa3c6605e" providerId="ADAL" clId="{E6349838-F35F-43D1-BB9C-5AAE193A00DF}" dt="2023-06-02T15:41:58.983" v="255" actId="962"/>
          <ac:spMkLst>
            <pc:docMk/>
            <pc:sldMk cId="2993848755" sldId="264"/>
            <ac:spMk id="65" creationId="{8498A403-8206-468C-A774-C27DD71E3890}"/>
          </ac:spMkLst>
        </pc:spChg>
        <pc:spChg chg="mod">
          <ac:chgData name="de-Jesus-Oliveira Victor-Adriel" userId="a708fc36-3c1b-42ab-b5e9-2e1fa3c6605e" providerId="ADAL" clId="{E6349838-F35F-43D1-BB9C-5AAE193A00DF}" dt="2023-06-02T15:41:58.983" v="255" actId="962"/>
          <ac:spMkLst>
            <pc:docMk/>
            <pc:sldMk cId="2993848755" sldId="264"/>
            <ac:spMk id="67" creationId="{710B55B9-EB91-4CB8-98A2-E66C0293615B}"/>
          </ac:spMkLst>
        </pc:spChg>
        <pc:spChg chg="mod">
          <ac:chgData name="de-Jesus-Oliveira Victor-Adriel" userId="a708fc36-3c1b-42ab-b5e9-2e1fa3c6605e" providerId="ADAL" clId="{E6349838-F35F-43D1-BB9C-5AAE193A00DF}" dt="2023-06-02T15:41:58.983" v="255" actId="962"/>
          <ac:spMkLst>
            <pc:docMk/>
            <pc:sldMk cId="2993848755" sldId="264"/>
            <ac:spMk id="68" creationId="{5040813B-6342-44CE-A4B4-88E58B7FA5F5}"/>
          </ac:spMkLst>
        </pc:spChg>
        <pc:spChg chg="mod">
          <ac:chgData name="de-Jesus-Oliveira Victor-Adriel" userId="a708fc36-3c1b-42ab-b5e9-2e1fa3c6605e" providerId="ADAL" clId="{E6349838-F35F-43D1-BB9C-5AAE193A00DF}" dt="2023-06-02T15:41:58.983" v="255" actId="962"/>
          <ac:spMkLst>
            <pc:docMk/>
            <pc:sldMk cId="2993848755" sldId="264"/>
            <ac:spMk id="69" creationId="{608868C2-1F4B-4C90-AE8D-B1AD61845FCC}"/>
          </ac:spMkLst>
        </pc:spChg>
        <pc:spChg chg="mod">
          <ac:chgData name="de-Jesus-Oliveira Victor-Adriel" userId="a708fc36-3c1b-42ab-b5e9-2e1fa3c6605e" providerId="ADAL" clId="{E6349838-F35F-43D1-BB9C-5AAE193A00DF}" dt="2023-06-02T15:41:58.983" v="255" actId="962"/>
          <ac:spMkLst>
            <pc:docMk/>
            <pc:sldMk cId="2993848755" sldId="264"/>
            <ac:spMk id="70" creationId="{0A3DF643-D04B-4C25-8DE6-69AF971B5309}"/>
          </ac:spMkLst>
        </pc:spChg>
        <pc:spChg chg="mod">
          <ac:chgData name="de-Jesus-Oliveira Victor-Adriel" userId="a708fc36-3c1b-42ab-b5e9-2e1fa3c6605e" providerId="ADAL" clId="{E6349838-F35F-43D1-BB9C-5AAE193A00DF}" dt="2023-06-02T15:41:58.983" v="255" actId="962"/>
          <ac:spMkLst>
            <pc:docMk/>
            <pc:sldMk cId="2993848755" sldId="264"/>
            <ac:spMk id="71" creationId="{811093E6-244E-48F9-B580-BA90B6F5489E}"/>
          </ac:spMkLst>
        </pc:spChg>
        <pc:spChg chg="mod">
          <ac:chgData name="de-Jesus-Oliveira Victor-Adriel" userId="a708fc36-3c1b-42ab-b5e9-2e1fa3c6605e" providerId="ADAL" clId="{E6349838-F35F-43D1-BB9C-5AAE193A00DF}" dt="2023-06-02T15:41:58.983" v="255" actId="962"/>
          <ac:spMkLst>
            <pc:docMk/>
            <pc:sldMk cId="2993848755" sldId="264"/>
            <ac:spMk id="73" creationId="{C3B5AB3A-74CD-483F-91F7-A0B1F6050F9F}"/>
          </ac:spMkLst>
        </pc:spChg>
        <pc:spChg chg="mod">
          <ac:chgData name="de-Jesus-Oliveira Victor-Adriel" userId="a708fc36-3c1b-42ab-b5e9-2e1fa3c6605e" providerId="ADAL" clId="{E6349838-F35F-43D1-BB9C-5AAE193A00DF}" dt="2023-06-02T15:41:58.983" v="255" actId="962"/>
          <ac:spMkLst>
            <pc:docMk/>
            <pc:sldMk cId="2993848755" sldId="264"/>
            <ac:spMk id="74" creationId="{145E2FC2-72BF-42EB-B060-F8F5EF693300}"/>
          </ac:spMkLst>
        </pc:spChg>
        <pc:spChg chg="mod">
          <ac:chgData name="de-Jesus-Oliveira Victor-Adriel" userId="a708fc36-3c1b-42ab-b5e9-2e1fa3c6605e" providerId="ADAL" clId="{E6349838-F35F-43D1-BB9C-5AAE193A00DF}" dt="2023-06-02T15:41:58.983" v="255" actId="962"/>
          <ac:spMkLst>
            <pc:docMk/>
            <pc:sldMk cId="2993848755" sldId="264"/>
            <ac:spMk id="75" creationId="{9C52F4CD-4C83-4EC7-8C6E-DF2E590100B3}"/>
          </ac:spMkLst>
        </pc:spChg>
        <pc:spChg chg="mod">
          <ac:chgData name="de-Jesus-Oliveira Victor-Adriel" userId="a708fc36-3c1b-42ab-b5e9-2e1fa3c6605e" providerId="ADAL" clId="{E6349838-F35F-43D1-BB9C-5AAE193A00DF}" dt="2023-06-02T15:41:58.983" v="255" actId="962"/>
          <ac:spMkLst>
            <pc:docMk/>
            <pc:sldMk cId="2993848755" sldId="264"/>
            <ac:spMk id="76" creationId="{166A09C2-60DA-4441-86D4-37BCAB2F8EDB}"/>
          </ac:spMkLst>
        </pc:spChg>
        <pc:spChg chg="mod">
          <ac:chgData name="de-Jesus-Oliveira Victor-Adriel" userId="a708fc36-3c1b-42ab-b5e9-2e1fa3c6605e" providerId="ADAL" clId="{E6349838-F35F-43D1-BB9C-5AAE193A00DF}" dt="2023-06-02T15:41:58.983" v="255" actId="962"/>
          <ac:spMkLst>
            <pc:docMk/>
            <pc:sldMk cId="2993848755" sldId="264"/>
            <ac:spMk id="77" creationId="{2F45E7DA-4643-4743-9DA8-5695685829E3}"/>
          </ac:spMkLst>
        </pc:spChg>
        <pc:spChg chg="mod">
          <ac:chgData name="de-Jesus-Oliveira Victor-Adriel" userId="a708fc36-3c1b-42ab-b5e9-2e1fa3c6605e" providerId="ADAL" clId="{E6349838-F35F-43D1-BB9C-5AAE193A00DF}" dt="2023-06-02T15:41:58.983" v="255" actId="962"/>
          <ac:spMkLst>
            <pc:docMk/>
            <pc:sldMk cId="2993848755" sldId="264"/>
            <ac:spMk id="78" creationId="{10D79A77-6F2E-4D91-8B7A-C96F1F446182}"/>
          </ac:spMkLst>
        </pc:spChg>
        <pc:spChg chg="mod">
          <ac:chgData name="de-Jesus-Oliveira Victor-Adriel" userId="a708fc36-3c1b-42ab-b5e9-2e1fa3c6605e" providerId="ADAL" clId="{E6349838-F35F-43D1-BB9C-5AAE193A00DF}" dt="2023-06-02T15:41:58.983" v="255" actId="962"/>
          <ac:spMkLst>
            <pc:docMk/>
            <pc:sldMk cId="2993848755" sldId="264"/>
            <ac:spMk id="81" creationId="{BF4A240F-FD79-47A6-BC7B-6CABB464DDEC}"/>
          </ac:spMkLst>
        </pc:spChg>
        <pc:spChg chg="mod">
          <ac:chgData name="de-Jesus-Oliveira Victor-Adriel" userId="a708fc36-3c1b-42ab-b5e9-2e1fa3c6605e" providerId="ADAL" clId="{E6349838-F35F-43D1-BB9C-5AAE193A00DF}" dt="2023-06-02T15:41:58.983" v="255" actId="962"/>
          <ac:spMkLst>
            <pc:docMk/>
            <pc:sldMk cId="2993848755" sldId="264"/>
            <ac:spMk id="82" creationId="{9AB18F7C-70C0-46E5-B3D0-B23E794DF098}"/>
          </ac:spMkLst>
        </pc:spChg>
        <pc:spChg chg="mod">
          <ac:chgData name="de-Jesus-Oliveira Victor-Adriel" userId="a708fc36-3c1b-42ab-b5e9-2e1fa3c6605e" providerId="ADAL" clId="{E6349838-F35F-43D1-BB9C-5AAE193A00DF}" dt="2023-06-02T15:41:58.983" v="255" actId="962"/>
          <ac:spMkLst>
            <pc:docMk/>
            <pc:sldMk cId="2993848755" sldId="264"/>
            <ac:spMk id="83" creationId="{38FB8FAD-DD65-47A4-B3C8-DF4C95483E5B}"/>
          </ac:spMkLst>
        </pc:spChg>
        <pc:spChg chg="mod">
          <ac:chgData name="de-Jesus-Oliveira Victor-Adriel" userId="a708fc36-3c1b-42ab-b5e9-2e1fa3c6605e" providerId="ADAL" clId="{E6349838-F35F-43D1-BB9C-5AAE193A00DF}" dt="2023-06-02T15:41:58.983" v="255" actId="962"/>
          <ac:spMkLst>
            <pc:docMk/>
            <pc:sldMk cId="2993848755" sldId="264"/>
            <ac:spMk id="84" creationId="{39C44340-DB48-476B-895C-34F4A649AFF0}"/>
          </ac:spMkLst>
        </pc:spChg>
        <pc:spChg chg="mod">
          <ac:chgData name="de-Jesus-Oliveira Victor-Adriel" userId="a708fc36-3c1b-42ab-b5e9-2e1fa3c6605e" providerId="ADAL" clId="{E6349838-F35F-43D1-BB9C-5AAE193A00DF}" dt="2023-06-02T15:41:58.983" v="255" actId="962"/>
          <ac:spMkLst>
            <pc:docMk/>
            <pc:sldMk cId="2993848755" sldId="264"/>
            <ac:spMk id="85" creationId="{8FE9336C-FE36-461A-BE4F-36C835FF1120}"/>
          </ac:spMkLst>
        </pc:spChg>
        <pc:spChg chg="mod">
          <ac:chgData name="de-Jesus-Oliveira Victor-Adriel" userId="a708fc36-3c1b-42ab-b5e9-2e1fa3c6605e" providerId="ADAL" clId="{E6349838-F35F-43D1-BB9C-5AAE193A00DF}" dt="2023-06-02T15:41:58.983" v="255" actId="962"/>
          <ac:spMkLst>
            <pc:docMk/>
            <pc:sldMk cId="2993848755" sldId="264"/>
            <ac:spMk id="86" creationId="{6CAD0C73-C71C-4D7A-BCAE-91ABEE1B1702}"/>
          </ac:spMkLst>
        </pc:spChg>
        <pc:spChg chg="mod">
          <ac:chgData name="de-Jesus-Oliveira Victor-Adriel" userId="a708fc36-3c1b-42ab-b5e9-2e1fa3c6605e" providerId="ADAL" clId="{E6349838-F35F-43D1-BB9C-5AAE193A00DF}" dt="2023-06-02T15:41:58.983" v="255" actId="962"/>
          <ac:spMkLst>
            <pc:docMk/>
            <pc:sldMk cId="2993848755" sldId="264"/>
            <ac:spMk id="87" creationId="{0FEEDB0B-F18E-4331-8D09-48B162106AC7}"/>
          </ac:spMkLst>
        </pc:spChg>
        <pc:spChg chg="mod">
          <ac:chgData name="de-Jesus-Oliveira Victor-Adriel" userId="a708fc36-3c1b-42ab-b5e9-2e1fa3c6605e" providerId="ADAL" clId="{E6349838-F35F-43D1-BB9C-5AAE193A00DF}" dt="2023-06-02T15:41:58.983" v="255" actId="962"/>
          <ac:spMkLst>
            <pc:docMk/>
            <pc:sldMk cId="2993848755" sldId="264"/>
            <ac:spMk id="88" creationId="{9DD6959F-2068-4B27-886C-11CAFFAD9AF9}"/>
          </ac:spMkLst>
        </pc:spChg>
        <pc:spChg chg="mod">
          <ac:chgData name="de-Jesus-Oliveira Victor-Adriel" userId="a708fc36-3c1b-42ab-b5e9-2e1fa3c6605e" providerId="ADAL" clId="{E6349838-F35F-43D1-BB9C-5AAE193A00DF}" dt="2023-06-02T15:41:58.983" v="255" actId="962"/>
          <ac:spMkLst>
            <pc:docMk/>
            <pc:sldMk cId="2993848755" sldId="264"/>
            <ac:spMk id="89" creationId="{CB69B6DB-10DC-453E-BD3B-073DB8D4B6CD}"/>
          </ac:spMkLst>
        </pc:spChg>
        <pc:spChg chg="mod">
          <ac:chgData name="de-Jesus-Oliveira Victor-Adriel" userId="a708fc36-3c1b-42ab-b5e9-2e1fa3c6605e" providerId="ADAL" clId="{E6349838-F35F-43D1-BB9C-5AAE193A00DF}" dt="2023-06-02T15:41:58.983" v="255" actId="962"/>
          <ac:spMkLst>
            <pc:docMk/>
            <pc:sldMk cId="2993848755" sldId="264"/>
            <ac:spMk id="90" creationId="{7493744C-689E-4C13-AC20-86825FB51093}"/>
          </ac:spMkLst>
        </pc:spChg>
        <pc:spChg chg="mod">
          <ac:chgData name="de-Jesus-Oliveira Victor-Adriel" userId="a708fc36-3c1b-42ab-b5e9-2e1fa3c6605e" providerId="ADAL" clId="{E6349838-F35F-43D1-BB9C-5AAE193A00DF}" dt="2023-06-02T15:41:58.983" v="255" actId="962"/>
          <ac:spMkLst>
            <pc:docMk/>
            <pc:sldMk cId="2993848755" sldId="264"/>
            <ac:spMk id="91" creationId="{048F2DDA-C4DD-4F55-8EFF-37101E84D42B}"/>
          </ac:spMkLst>
        </pc:spChg>
        <pc:spChg chg="mod">
          <ac:chgData name="de-Jesus-Oliveira Victor-Adriel" userId="a708fc36-3c1b-42ab-b5e9-2e1fa3c6605e" providerId="ADAL" clId="{E6349838-F35F-43D1-BB9C-5AAE193A00DF}" dt="2023-06-02T15:41:58.983" v="255" actId="962"/>
          <ac:spMkLst>
            <pc:docMk/>
            <pc:sldMk cId="2993848755" sldId="264"/>
            <ac:spMk id="92" creationId="{83F4DF48-A2C7-4FBB-B391-F72BFA2439FB}"/>
          </ac:spMkLst>
        </pc:spChg>
        <pc:spChg chg="mod">
          <ac:chgData name="de-Jesus-Oliveira Victor-Adriel" userId="a708fc36-3c1b-42ab-b5e9-2e1fa3c6605e" providerId="ADAL" clId="{E6349838-F35F-43D1-BB9C-5AAE193A00DF}" dt="2023-06-02T15:41:58.983" v="255" actId="962"/>
          <ac:spMkLst>
            <pc:docMk/>
            <pc:sldMk cId="2993848755" sldId="264"/>
            <ac:spMk id="93" creationId="{848F0634-CBBA-4329-8CA7-B58C42FE8826}"/>
          </ac:spMkLst>
        </pc:spChg>
        <pc:spChg chg="mod">
          <ac:chgData name="de-Jesus-Oliveira Victor-Adriel" userId="a708fc36-3c1b-42ab-b5e9-2e1fa3c6605e" providerId="ADAL" clId="{E6349838-F35F-43D1-BB9C-5AAE193A00DF}" dt="2023-06-02T15:41:58.983" v="255" actId="962"/>
          <ac:spMkLst>
            <pc:docMk/>
            <pc:sldMk cId="2993848755" sldId="264"/>
            <ac:spMk id="94" creationId="{2CF2E4BB-F0D5-4960-B674-978486CD0605}"/>
          </ac:spMkLst>
        </pc:spChg>
        <pc:spChg chg="mod">
          <ac:chgData name="de-Jesus-Oliveira Victor-Adriel" userId="a708fc36-3c1b-42ab-b5e9-2e1fa3c6605e" providerId="ADAL" clId="{E6349838-F35F-43D1-BB9C-5AAE193A00DF}" dt="2023-06-02T15:41:58.983" v="255" actId="962"/>
          <ac:spMkLst>
            <pc:docMk/>
            <pc:sldMk cId="2993848755" sldId="264"/>
            <ac:spMk id="95" creationId="{3BBD748E-74A8-4D50-82BC-A5C5787CB81B}"/>
          </ac:spMkLst>
        </pc:spChg>
        <pc:spChg chg="mod">
          <ac:chgData name="de-Jesus-Oliveira Victor-Adriel" userId="a708fc36-3c1b-42ab-b5e9-2e1fa3c6605e" providerId="ADAL" clId="{E6349838-F35F-43D1-BB9C-5AAE193A00DF}" dt="2023-06-02T15:41:58.983" v="255" actId="962"/>
          <ac:spMkLst>
            <pc:docMk/>
            <pc:sldMk cId="2993848755" sldId="264"/>
            <ac:spMk id="96" creationId="{0B410682-51D7-4581-8A09-195D61956268}"/>
          </ac:spMkLst>
        </pc:spChg>
        <pc:spChg chg="mod">
          <ac:chgData name="de-Jesus-Oliveira Victor-Adriel" userId="a708fc36-3c1b-42ab-b5e9-2e1fa3c6605e" providerId="ADAL" clId="{E6349838-F35F-43D1-BB9C-5AAE193A00DF}" dt="2023-06-02T15:41:58.983" v="255" actId="962"/>
          <ac:spMkLst>
            <pc:docMk/>
            <pc:sldMk cId="2993848755" sldId="264"/>
            <ac:spMk id="97" creationId="{C57BE969-6F25-4939-945D-999E9466A5B0}"/>
          </ac:spMkLst>
        </pc:spChg>
        <pc:spChg chg="mod">
          <ac:chgData name="de-Jesus-Oliveira Victor-Adriel" userId="a708fc36-3c1b-42ab-b5e9-2e1fa3c6605e" providerId="ADAL" clId="{E6349838-F35F-43D1-BB9C-5AAE193A00DF}" dt="2023-06-02T15:41:58.983" v="255" actId="962"/>
          <ac:spMkLst>
            <pc:docMk/>
            <pc:sldMk cId="2993848755" sldId="264"/>
            <ac:spMk id="98" creationId="{DC978815-7818-4882-9E59-591FDC038977}"/>
          </ac:spMkLst>
        </pc:spChg>
        <pc:spChg chg="mod">
          <ac:chgData name="de-Jesus-Oliveira Victor-Adriel" userId="a708fc36-3c1b-42ab-b5e9-2e1fa3c6605e" providerId="ADAL" clId="{E6349838-F35F-43D1-BB9C-5AAE193A00DF}" dt="2023-06-02T15:41:58.983" v="255" actId="962"/>
          <ac:spMkLst>
            <pc:docMk/>
            <pc:sldMk cId="2993848755" sldId="264"/>
            <ac:spMk id="99" creationId="{8C4C1A72-4618-448B-8DAF-C9817E00A6CD}"/>
          </ac:spMkLst>
        </pc:spChg>
        <pc:spChg chg="mod">
          <ac:chgData name="de-Jesus-Oliveira Victor-Adriel" userId="a708fc36-3c1b-42ab-b5e9-2e1fa3c6605e" providerId="ADAL" clId="{E6349838-F35F-43D1-BB9C-5AAE193A00DF}" dt="2023-06-02T15:41:58.983" v="255" actId="962"/>
          <ac:spMkLst>
            <pc:docMk/>
            <pc:sldMk cId="2993848755" sldId="264"/>
            <ac:spMk id="100" creationId="{C6DE54C3-A375-42ED-A88B-DDB0A80E98F5}"/>
          </ac:spMkLst>
        </pc:spChg>
        <pc:spChg chg="mod">
          <ac:chgData name="de-Jesus-Oliveira Victor-Adriel" userId="a708fc36-3c1b-42ab-b5e9-2e1fa3c6605e" providerId="ADAL" clId="{E6349838-F35F-43D1-BB9C-5AAE193A00DF}" dt="2023-06-02T15:41:58.983" v="255" actId="962"/>
          <ac:spMkLst>
            <pc:docMk/>
            <pc:sldMk cId="2993848755" sldId="264"/>
            <ac:spMk id="101" creationId="{E37AE7F5-DA2A-4E41-AA9F-7ACDC9169EB2}"/>
          </ac:spMkLst>
        </pc:spChg>
        <pc:spChg chg="mod">
          <ac:chgData name="de-Jesus-Oliveira Victor-Adriel" userId="a708fc36-3c1b-42ab-b5e9-2e1fa3c6605e" providerId="ADAL" clId="{E6349838-F35F-43D1-BB9C-5AAE193A00DF}" dt="2023-06-02T15:41:58.983" v="255" actId="962"/>
          <ac:spMkLst>
            <pc:docMk/>
            <pc:sldMk cId="2993848755" sldId="264"/>
            <ac:spMk id="106" creationId="{2DF68E1E-0C9B-4045-A977-62CAAF5CF9E2}"/>
          </ac:spMkLst>
        </pc:spChg>
        <pc:spChg chg="mod">
          <ac:chgData name="de-Jesus-Oliveira Victor-Adriel" userId="a708fc36-3c1b-42ab-b5e9-2e1fa3c6605e" providerId="ADAL" clId="{E6349838-F35F-43D1-BB9C-5AAE193A00DF}" dt="2023-06-02T15:41:58.983" v="255" actId="962"/>
          <ac:spMkLst>
            <pc:docMk/>
            <pc:sldMk cId="2993848755" sldId="264"/>
            <ac:spMk id="107" creationId="{14EF4B7F-802C-4052-999E-3FF224ED88A4}"/>
          </ac:spMkLst>
        </pc:spChg>
        <pc:spChg chg="mod">
          <ac:chgData name="de-Jesus-Oliveira Victor-Adriel" userId="a708fc36-3c1b-42ab-b5e9-2e1fa3c6605e" providerId="ADAL" clId="{E6349838-F35F-43D1-BB9C-5AAE193A00DF}" dt="2023-06-02T15:41:58.983" v="255" actId="962"/>
          <ac:spMkLst>
            <pc:docMk/>
            <pc:sldMk cId="2993848755" sldId="264"/>
            <ac:spMk id="109" creationId="{80B0FF9A-95B3-4683-8CFD-6A44F1411E6A}"/>
          </ac:spMkLst>
        </pc:spChg>
        <pc:spChg chg="mod">
          <ac:chgData name="de-Jesus-Oliveira Victor-Adriel" userId="a708fc36-3c1b-42ab-b5e9-2e1fa3c6605e" providerId="ADAL" clId="{E6349838-F35F-43D1-BB9C-5AAE193A00DF}" dt="2023-06-02T15:41:58.983" v="255" actId="962"/>
          <ac:spMkLst>
            <pc:docMk/>
            <pc:sldMk cId="2993848755" sldId="264"/>
            <ac:spMk id="110" creationId="{1D8AB32E-DF12-4974-B620-22DA857ED442}"/>
          </ac:spMkLst>
        </pc:spChg>
        <pc:spChg chg="mod">
          <ac:chgData name="de-Jesus-Oliveira Victor-Adriel" userId="a708fc36-3c1b-42ab-b5e9-2e1fa3c6605e" providerId="ADAL" clId="{E6349838-F35F-43D1-BB9C-5AAE193A00DF}" dt="2023-06-02T15:41:58.983" v="255" actId="962"/>
          <ac:spMkLst>
            <pc:docMk/>
            <pc:sldMk cId="2993848755" sldId="264"/>
            <ac:spMk id="111" creationId="{698B78A9-B3A6-4072-87FB-88E03B420D68}"/>
          </ac:spMkLst>
        </pc:spChg>
        <pc:spChg chg="mod">
          <ac:chgData name="de-Jesus-Oliveira Victor-Adriel" userId="a708fc36-3c1b-42ab-b5e9-2e1fa3c6605e" providerId="ADAL" clId="{E6349838-F35F-43D1-BB9C-5AAE193A00DF}" dt="2023-06-02T15:41:58.983" v="255" actId="962"/>
          <ac:spMkLst>
            <pc:docMk/>
            <pc:sldMk cId="2993848755" sldId="264"/>
            <ac:spMk id="112" creationId="{2DBD7A55-FC40-4B50-9268-77D6F22AA8BB}"/>
          </ac:spMkLst>
        </pc:spChg>
        <pc:spChg chg="mod">
          <ac:chgData name="de-Jesus-Oliveira Victor-Adriel" userId="a708fc36-3c1b-42ab-b5e9-2e1fa3c6605e" providerId="ADAL" clId="{E6349838-F35F-43D1-BB9C-5AAE193A00DF}" dt="2023-06-02T15:41:58.983" v="255" actId="962"/>
          <ac:spMkLst>
            <pc:docMk/>
            <pc:sldMk cId="2993848755" sldId="264"/>
            <ac:spMk id="113" creationId="{1A4ACF69-5649-4563-A20B-457D664FA923}"/>
          </ac:spMkLst>
        </pc:spChg>
        <pc:spChg chg="mod">
          <ac:chgData name="de-Jesus-Oliveira Victor-Adriel" userId="a708fc36-3c1b-42ab-b5e9-2e1fa3c6605e" providerId="ADAL" clId="{E6349838-F35F-43D1-BB9C-5AAE193A00DF}" dt="2023-06-02T15:41:58.983" v="255" actId="962"/>
          <ac:spMkLst>
            <pc:docMk/>
            <pc:sldMk cId="2993848755" sldId="264"/>
            <ac:spMk id="114" creationId="{C379DE85-432B-4A87-9DBE-7C08E3A58F44}"/>
          </ac:spMkLst>
        </pc:spChg>
        <pc:spChg chg="mod">
          <ac:chgData name="de-Jesus-Oliveira Victor-Adriel" userId="a708fc36-3c1b-42ab-b5e9-2e1fa3c6605e" providerId="ADAL" clId="{E6349838-F35F-43D1-BB9C-5AAE193A00DF}" dt="2023-06-02T15:41:58.983" v="255" actId="962"/>
          <ac:spMkLst>
            <pc:docMk/>
            <pc:sldMk cId="2993848755" sldId="264"/>
            <ac:spMk id="115" creationId="{EFD141E5-D704-491F-AC62-8FA97148AC39}"/>
          </ac:spMkLst>
        </pc:spChg>
        <pc:spChg chg="mod">
          <ac:chgData name="de-Jesus-Oliveira Victor-Adriel" userId="a708fc36-3c1b-42ab-b5e9-2e1fa3c6605e" providerId="ADAL" clId="{E6349838-F35F-43D1-BB9C-5AAE193A00DF}" dt="2023-06-02T15:41:58.983" v="255" actId="962"/>
          <ac:spMkLst>
            <pc:docMk/>
            <pc:sldMk cId="2993848755" sldId="264"/>
            <ac:spMk id="116" creationId="{A9AF1BD8-7ABA-4453-B5D5-910711C4A1E6}"/>
          </ac:spMkLst>
        </pc:spChg>
        <pc:spChg chg="mod">
          <ac:chgData name="de-Jesus-Oliveira Victor-Adriel" userId="a708fc36-3c1b-42ab-b5e9-2e1fa3c6605e" providerId="ADAL" clId="{E6349838-F35F-43D1-BB9C-5AAE193A00DF}" dt="2023-06-02T15:41:58.983" v="255" actId="962"/>
          <ac:spMkLst>
            <pc:docMk/>
            <pc:sldMk cId="2993848755" sldId="264"/>
            <ac:spMk id="117" creationId="{432FA4B4-8C4D-4662-B3E1-FF927B17A023}"/>
          </ac:spMkLst>
        </pc:spChg>
        <pc:spChg chg="mod">
          <ac:chgData name="de-Jesus-Oliveira Victor-Adriel" userId="a708fc36-3c1b-42ab-b5e9-2e1fa3c6605e" providerId="ADAL" clId="{E6349838-F35F-43D1-BB9C-5AAE193A00DF}" dt="2023-06-02T15:41:58.983" v="255" actId="962"/>
          <ac:spMkLst>
            <pc:docMk/>
            <pc:sldMk cId="2993848755" sldId="264"/>
            <ac:spMk id="118" creationId="{5CD061A3-7368-4BD4-BB96-C37D155D8611}"/>
          </ac:spMkLst>
        </pc:spChg>
        <pc:spChg chg="mod">
          <ac:chgData name="de-Jesus-Oliveira Victor-Adriel" userId="a708fc36-3c1b-42ab-b5e9-2e1fa3c6605e" providerId="ADAL" clId="{E6349838-F35F-43D1-BB9C-5AAE193A00DF}" dt="2023-06-02T15:41:58.983" v="255" actId="962"/>
          <ac:spMkLst>
            <pc:docMk/>
            <pc:sldMk cId="2993848755" sldId="264"/>
            <ac:spMk id="119" creationId="{16E258E1-5B7D-4EF6-80D9-FFC33CEF85A4}"/>
          </ac:spMkLst>
        </pc:spChg>
        <pc:spChg chg="mod">
          <ac:chgData name="de-Jesus-Oliveira Victor-Adriel" userId="a708fc36-3c1b-42ab-b5e9-2e1fa3c6605e" providerId="ADAL" clId="{E6349838-F35F-43D1-BB9C-5AAE193A00DF}" dt="2023-06-02T15:41:58.983" v="255" actId="962"/>
          <ac:spMkLst>
            <pc:docMk/>
            <pc:sldMk cId="2993848755" sldId="264"/>
            <ac:spMk id="120" creationId="{98B9255E-A3E9-4027-B854-F2C1A42A3549}"/>
          </ac:spMkLst>
        </pc:spChg>
        <pc:spChg chg="mod">
          <ac:chgData name="de-Jesus-Oliveira Victor-Adriel" userId="a708fc36-3c1b-42ab-b5e9-2e1fa3c6605e" providerId="ADAL" clId="{E6349838-F35F-43D1-BB9C-5AAE193A00DF}" dt="2023-06-02T15:41:58.983" v="255" actId="962"/>
          <ac:spMkLst>
            <pc:docMk/>
            <pc:sldMk cId="2993848755" sldId="264"/>
            <ac:spMk id="121" creationId="{0004B46A-CD6D-4E8A-8E63-0B4F91410DB5}"/>
          </ac:spMkLst>
        </pc:spChg>
        <pc:spChg chg="mod">
          <ac:chgData name="de-Jesus-Oliveira Victor-Adriel" userId="a708fc36-3c1b-42ab-b5e9-2e1fa3c6605e" providerId="ADAL" clId="{E6349838-F35F-43D1-BB9C-5AAE193A00DF}" dt="2023-06-02T15:41:58.983" v="255" actId="962"/>
          <ac:spMkLst>
            <pc:docMk/>
            <pc:sldMk cId="2993848755" sldId="264"/>
            <ac:spMk id="122" creationId="{E73E7312-CE1F-4309-876E-07F14CEEADC1}"/>
          </ac:spMkLst>
        </pc:spChg>
        <pc:spChg chg="mod">
          <ac:chgData name="de-Jesus-Oliveira Victor-Adriel" userId="a708fc36-3c1b-42ab-b5e9-2e1fa3c6605e" providerId="ADAL" clId="{E6349838-F35F-43D1-BB9C-5AAE193A00DF}" dt="2023-06-02T15:41:58.983" v="255" actId="962"/>
          <ac:spMkLst>
            <pc:docMk/>
            <pc:sldMk cId="2993848755" sldId="264"/>
            <ac:spMk id="123" creationId="{E78C5ADF-FC12-477A-96A9-CC2E2097098F}"/>
          </ac:spMkLst>
        </pc:spChg>
        <pc:spChg chg="mod">
          <ac:chgData name="de-Jesus-Oliveira Victor-Adriel" userId="a708fc36-3c1b-42ab-b5e9-2e1fa3c6605e" providerId="ADAL" clId="{E6349838-F35F-43D1-BB9C-5AAE193A00DF}" dt="2023-06-02T15:41:58.983" v="255" actId="962"/>
          <ac:spMkLst>
            <pc:docMk/>
            <pc:sldMk cId="2993848755" sldId="264"/>
            <ac:spMk id="124" creationId="{630FC3FA-C88A-4301-B2B9-AADF5D5D5997}"/>
          </ac:spMkLst>
        </pc:spChg>
        <pc:spChg chg="mod">
          <ac:chgData name="de-Jesus-Oliveira Victor-Adriel" userId="a708fc36-3c1b-42ab-b5e9-2e1fa3c6605e" providerId="ADAL" clId="{E6349838-F35F-43D1-BB9C-5AAE193A00DF}" dt="2023-06-02T15:41:58.983" v="255" actId="962"/>
          <ac:spMkLst>
            <pc:docMk/>
            <pc:sldMk cId="2993848755" sldId="264"/>
            <ac:spMk id="127" creationId="{26F82B02-4A7D-4E16-AE24-C66740186707}"/>
          </ac:spMkLst>
        </pc:spChg>
        <pc:spChg chg="mod">
          <ac:chgData name="de-Jesus-Oliveira Victor-Adriel" userId="a708fc36-3c1b-42ab-b5e9-2e1fa3c6605e" providerId="ADAL" clId="{E6349838-F35F-43D1-BB9C-5AAE193A00DF}" dt="2023-06-02T15:41:58.983" v="255" actId="962"/>
          <ac:spMkLst>
            <pc:docMk/>
            <pc:sldMk cId="2993848755" sldId="264"/>
            <ac:spMk id="128" creationId="{620908A7-F203-4C6D-BC6C-4264B5051558}"/>
          </ac:spMkLst>
        </pc:spChg>
        <pc:spChg chg="mod">
          <ac:chgData name="de-Jesus-Oliveira Victor-Adriel" userId="a708fc36-3c1b-42ab-b5e9-2e1fa3c6605e" providerId="ADAL" clId="{E6349838-F35F-43D1-BB9C-5AAE193A00DF}" dt="2023-06-02T15:41:58.983" v="255" actId="962"/>
          <ac:spMkLst>
            <pc:docMk/>
            <pc:sldMk cId="2993848755" sldId="264"/>
            <ac:spMk id="130" creationId="{0BCC3C9E-1065-4E69-A7EB-B5784632D93D}"/>
          </ac:spMkLst>
        </pc:spChg>
        <pc:spChg chg="mod">
          <ac:chgData name="de-Jesus-Oliveira Victor-Adriel" userId="a708fc36-3c1b-42ab-b5e9-2e1fa3c6605e" providerId="ADAL" clId="{E6349838-F35F-43D1-BB9C-5AAE193A00DF}" dt="2023-06-02T15:41:58.983" v="255" actId="962"/>
          <ac:spMkLst>
            <pc:docMk/>
            <pc:sldMk cId="2993848755" sldId="264"/>
            <ac:spMk id="132" creationId="{EB887FCB-131E-4913-B081-B9ACAAB7407F}"/>
          </ac:spMkLst>
        </pc:spChg>
        <pc:spChg chg="mod">
          <ac:chgData name="de-Jesus-Oliveira Victor-Adriel" userId="a708fc36-3c1b-42ab-b5e9-2e1fa3c6605e" providerId="ADAL" clId="{E6349838-F35F-43D1-BB9C-5AAE193A00DF}" dt="2023-06-02T15:41:58.983" v="255" actId="962"/>
          <ac:spMkLst>
            <pc:docMk/>
            <pc:sldMk cId="2993848755" sldId="264"/>
            <ac:spMk id="134" creationId="{EFC1DC24-736D-4B47-850C-35D3806C3D5F}"/>
          </ac:spMkLst>
        </pc:spChg>
        <pc:spChg chg="mod">
          <ac:chgData name="de-Jesus-Oliveira Victor-Adriel" userId="a708fc36-3c1b-42ab-b5e9-2e1fa3c6605e" providerId="ADAL" clId="{E6349838-F35F-43D1-BB9C-5AAE193A00DF}" dt="2023-06-02T15:41:58.983" v="255" actId="962"/>
          <ac:spMkLst>
            <pc:docMk/>
            <pc:sldMk cId="2993848755" sldId="264"/>
            <ac:spMk id="136" creationId="{3BB37B00-B304-46C7-AF55-0C6EBF97B0E7}"/>
          </ac:spMkLst>
        </pc:spChg>
        <pc:spChg chg="mod">
          <ac:chgData name="de-Jesus-Oliveira Victor-Adriel" userId="a708fc36-3c1b-42ab-b5e9-2e1fa3c6605e" providerId="ADAL" clId="{E6349838-F35F-43D1-BB9C-5AAE193A00DF}" dt="2023-06-02T15:41:58.983" v="255" actId="962"/>
          <ac:spMkLst>
            <pc:docMk/>
            <pc:sldMk cId="2993848755" sldId="264"/>
            <ac:spMk id="137" creationId="{FA604688-1059-46F2-A3F8-9EFF3E299225}"/>
          </ac:spMkLst>
        </pc:spChg>
        <pc:spChg chg="mod">
          <ac:chgData name="de-Jesus-Oliveira Victor-Adriel" userId="a708fc36-3c1b-42ab-b5e9-2e1fa3c6605e" providerId="ADAL" clId="{E6349838-F35F-43D1-BB9C-5AAE193A00DF}" dt="2023-06-02T15:41:58.983" v="255" actId="962"/>
          <ac:spMkLst>
            <pc:docMk/>
            <pc:sldMk cId="2993848755" sldId="264"/>
            <ac:spMk id="138" creationId="{F16E1640-3081-4390-ABC2-11249D81AA93}"/>
          </ac:spMkLst>
        </pc:spChg>
        <pc:spChg chg="mod ord modVis">
          <ac:chgData name="de-Jesus-Oliveira Victor-Adriel" userId="a708fc36-3c1b-42ab-b5e9-2e1fa3c6605e" providerId="ADAL" clId="{E6349838-F35F-43D1-BB9C-5AAE193A00DF}" dt="2023-06-02T15:42:00.600" v="256" actId="33935"/>
          <ac:spMkLst>
            <pc:docMk/>
            <pc:sldMk cId="2993848755" sldId="264"/>
            <ac:spMk id="139" creationId="{7DF46593-FDC1-43BF-A1DE-F467E9DB3007}"/>
          </ac:spMkLst>
        </pc:spChg>
        <pc:picChg chg="mod">
          <ac:chgData name="de-Jesus-Oliveira Victor-Adriel" userId="a708fc36-3c1b-42ab-b5e9-2e1fa3c6605e" providerId="ADAL" clId="{E6349838-F35F-43D1-BB9C-5AAE193A00DF}" dt="2023-06-02T15:41:58.983" v="255" actId="962"/>
          <ac:picMkLst>
            <pc:docMk/>
            <pc:sldMk cId="2993848755" sldId="264"/>
            <ac:picMk id="9" creationId="{16CD78C9-1E84-4DBA-A8DC-40BE6DE2C962}"/>
          </ac:picMkLst>
        </pc:picChg>
        <pc:picChg chg="mod">
          <ac:chgData name="de-Jesus-Oliveira Victor-Adriel" userId="a708fc36-3c1b-42ab-b5e9-2e1fa3c6605e" providerId="ADAL" clId="{E6349838-F35F-43D1-BB9C-5AAE193A00DF}" dt="2023-06-02T15:41:58.983" v="255" actId="962"/>
          <ac:picMkLst>
            <pc:docMk/>
            <pc:sldMk cId="2993848755" sldId="264"/>
            <ac:picMk id="11" creationId="{B92976EE-EFFB-4701-AE43-835E84BF1B0A}"/>
          </ac:picMkLst>
        </pc:picChg>
        <pc:picChg chg="mod">
          <ac:chgData name="de-Jesus-Oliveira Victor-Adriel" userId="a708fc36-3c1b-42ab-b5e9-2e1fa3c6605e" providerId="ADAL" clId="{E6349838-F35F-43D1-BB9C-5AAE193A00DF}" dt="2023-06-02T15:41:58.983" v="255" actId="962"/>
          <ac:picMkLst>
            <pc:docMk/>
            <pc:sldMk cId="2993848755" sldId="264"/>
            <ac:picMk id="79" creationId="{633F33E9-4BFE-4BBE-A697-2205EA1F9CCD}"/>
          </ac:picMkLst>
        </pc:picChg>
        <pc:picChg chg="mod">
          <ac:chgData name="de-Jesus-Oliveira Victor-Adriel" userId="a708fc36-3c1b-42ab-b5e9-2e1fa3c6605e" providerId="ADAL" clId="{E6349838-F35F-43D1-BB9C-5AAE193A00DF}" dt="2023-06-02T15:41:58.983" v="255" actId="962"/>
          <ac:picMkLst>
            <pc:docMk/>
            <pc:sldMk cId="2993848755" sldId="264"/>
            <ac:picMk id="80" creationId="{785A806B-3870-46C8-94F7-020CB28465A8}"/>
          </ac:picMkLst>
        </pc:picChg>
        <pc:cxnChg chg="mod">
          <ac:chgData name="de-Jesus-Oliveira Victor-Adriel" userId="a708fc36-3c1b-42ab-b5e9-2e1fa3c6605e" providerId="ADAL" clId="{E6349838-F35F-43D1-BB9C-5AAE193A00DF}" dt="2023-06-02T15:41:58.983" v="255" actId="962"/>
          <ac:cxnSpMkLst>
            <pc:docMk/>
            <pc:sldMk cId="2993848755" sldId="264"/>
            <ac:cxnSpMk id="125" creationId="{17D8C7F3-2E50-4424-A54A-64C329B45610}"/>
          </ac:cxnSpMkLst>
        </pc:cxnChg>
        <pc:cxnChg chg="mod">
          <ac:chgData name="de-Jesus-Oliveira Victor-Adriel" userId="a708fc36-3c1b-42ab-b5e9-2e1fa3c6605e" providerId="ADAL" clId="{E6349838-F35F-43D1-BB9C-5AAE193A00DF}" dt="2023-06-02T15:41:58.983" v="255" actId="962"/>
          <ac:cxnSpMkLst>
            <pc:docMk/>
            <pc:sldMk cId="2993848755" sldId="264"/>
            <ac:cxnSpMk id="126" creationId="{6B455CE2-A024-4D2A-93C1-6BB981B99AB7}"/>
          </ac:cxnSpMkLst>
        </pc:cxnChg>
        <pc:cxnChg chg="mod">
          <ac:chgData name="de-Jesus-Oliveira Victor-Adriel" userId="a708fc36-3c1b-42ab-b5e9-2e1fa3c6605e" providerId="ADAL" clId="{E6349838-F35F-43D1-BB9C-5AAE193A00DF}" dt="2023-06-02T15:41:58.983" v="255" actId="962"/>
          <ac:cxnSpMkLst>
            <pc:docMk/>
            <pc:sldMk cId="2993848755" sldId="264"/>
            <ac:cxnSpMk id="129" creationId="{457C522E-9CA2-4274-9742-D794855919EC}"/>
          </ac:cxnSpMkLst>
        </pc:cxnChg>
        <pc:cxnChg chg="mod">
          <ac:chgData name="de-Jesus-Oliveira Victor-Adriel" userId="a708fc36-3c1b-42ab-b5e9-2e1fa3c6605e" providerId="ADAL" clId="{E6349838-F35F-43D1-BB9C-5AAE193A00DF}" dt="2023-06-02T15:41:58.983" v="255" actId="962"/>
          <ac:cxnSpMkLst>
            <pc:docMk/>
            <pc:sldMk cId="2993848755" sldId="264"/>
            <ac:cxnSpMk id="131" creationId="{1E371D18-D974-4917-8509-9CEF5E0D3837}"/>
          </ac:cxnSpMkLst>
        </pc:cxnChg>
        <pc:cxnChg chg="mod">
          <ac:chgData name="de-Jesus-Oliveira Victor-Adriel" userId="a708fc36-3c1b-42ab-b5e9-2e1fa3c6605e" providerId="ADAL" clId="{E6349838-F35F-43D1-BB9C-5AAE193A00DF}" dt="2023-06-02T15:41:58.983" v="255" actId="962"/>
          <ac:cxnSpMkLst>
            <pc:docMk/>
            <pc:sldMk cId="2993848755" sldId="264"/>
            <ac:cxnSpMk id="133" creationId="{E108C8AB-65CE-4DDC-B5C6-A40B1735097E}"/>
          </ac:cxnSpMkLst>
        </pc:cxnChg>
        <pc:cxnChg chg="mod">
          <ac:chgData name="de-Jesus-Oliveira Victor-Adriel" userId="a708fc36-3c1b-42ab-b5e9-2e1fa3c6605e" providerId="ADAL" clId="{E6349838-F35F-43D1-BB9C-5AAE193A00DF}" dt="2023-06-02T15:41:58.983" v="255" actId="962"/>
          <ac:cxnSpMkLst>
            <pc:docMk/>
            <pc:sldMk cId="2993848755" sldId="264"/>
            <ac:cxnSpMk id="135" creationId="{9667EC51-0A36-47B5-A716-75B8BC8D9846}"/>
          </ac:cxnSpMkLst>
        </pc:cxnChg>
      </pc:sldChg>
      <pc:sldChg chg="addSp delSp modSp mod">
        <pc:chgData name="de-Jesus-Oliveira Victor-Adriel" userId="a708fc36-3c1b-42ab-b5e9-2e1fa3c6605e" providerId="ADAL" clId="{E6349838-F35F-43D1-BB9C-5AAE193A00DF}" dt="2023-06-02T15:43:07.107" v="269" actId="33553"/>
        <pc:sldMkLst>
          <pc:docMk/>
          <pc:sldMk cId="2988456279" sldId="265"/>
        </pc:sldMkLst>
        <pc:spChg chg="mod">
          <ac:chgData name="de-Jesus-Oliveira Victor-Adriel" userId="a708fc36-3c1b-42ab-b5e9-2e1fa3c6605e" providerId="ADAL" clId="{E6349838-F35F-43D1-BB9C-5AAE193A00DF}" dt="2023-06-02T15:43:07.107" v="269" actId="33553"/>
          <ac:spMkLst>
            <pc:docMk/>
            <pc:sldMk cId="2988456279" sldId="265"/>
            <ac:spMk id="4" creationId="{82B15DD6-0713-4687-9E23-12B35F8AE7CE}"/>
          </ac:spMkLst>
        </pc:spChg>
        <pc:picChg chg="mod ord">
          <ac:chgData name="de-Jesus-Oliveira Victor-Adriel" userId="a708fc36-3c1b-42ab-b5e9-2e1fa3c6605e" providerId="ADAL" clId="{E6349838-F35F-43D1-BB9C-5AAE193A00DF}" dt="2023-06-02T08:47:46.674" v="101" actId="962"/>
          <ac:picMkLst>
            <pc:docMk/>
            <pc:sldMk cId="2988456279" sldId="265"/>
            <ac:picMk id="3" creationId="{5E3B75C5-975B-46CA-8CCA-7F9608E93457}"/>
          </ac:picMkLst>
        </pc:picChg>
        <pc:picChg chg="add del mod">
          <ac:chgData name="de-Jesus-Oliveira Victor-Adriel" userId="a708fc36-3c1b-42ab-b5e9-2e1fa3c6605e" providerId="ADAL" clId="{E6349838-F35F-43D1-BB9C-5AAE193A00DF}" dt="2023-06-02T07:56:10.912" v="7" actId="21"/>
          <ac:picMkLst>
            <pc:docMk/>
            <pc:sldMk cId="2988456279" sldId="265"/>
            <ac:picMk id="5" creationId="{ED892DBE-0D9A-B4F9-6412-EBDB50293DA1}"/>
          </ac:picMkLst>
        </pc:picChg>
        <pc:picChg chg="add mod">
          <ac:chgData name="de-Jesus-Oliveira Victor-Adriel" userId="a708fc36-3c1b-42ab-b5e9-2e1fa3c6605e" providerId="ADAL" clId="{E6349838-F35F-43D1-BB9C-5AAE193A00DF}" dt="2023-06-02T08:47:48.994" v="102" actId="962"/>
          <ac:picMkLst>
            <pc:docMk/>
            <pc:sldMk cId="2988456279" sldId="265"/>
            <ac:picMk id="6" creationId="{F1BEA7A3-C027-CB16-5714-073850589840}"/>
          </ac:picMkLst>
        </pc:picChg>
      </pc:sldChg>
      <pc:sldChg chg="modSp mod">
        <pc:chgData name="de-Jesus-Oliveira Victor-Adriel" userId="a708fc36-3c1b-42ab-b5e9-2e1fa3c6605e" providerId="ADAL" clId="{E6349838-F35F-43D1-BB9C-5AAE193A00DF}" dt="2023-06-02T15:43:10.839" v="270" actId="33553"/>
        <pc:sldMkLst>
          <pc:docMk/>
          <pc:sldMk cId="1717017816" sldId="266"/>
        </pc:sldMkLst>
        <pc:spChg chg="mod">
          <ac:chgData name="de-Jesus-Oliveira Victor-Adriel" userId="a708fc36-3c1b-42ab-b5e9-2e1fa3c6605e" providerId="ADAL" clId="{E6349838-F35F-43D1-BB9C-5AAE193A00DF}" dt="2023-06-02T15:43:10.839" v="270" actId="33553"/>
          <ac:spMkLst>
            <pc:docMk/>
            <pc:sldMk cId="1717017816" sldId="266"/>
            <ac:spMk id="3" creationId="{C8EFDA5B-0D59-E3EF-BF0F-32745B8C48C4}"/>
          </ac:spMkLst>
        </pc:spChg>
        <pc:picChg chg="mod">
          <ac:chgData name="de-Jesus-Oliveira Victor-Adriel" userId="a708fc36-3c1b-42ab-b5e9-2e1fa3c6605e" providerId="ADAL" clId="{E6349838-F35F-43D1-BB9C-5AAE193A00DF}" dt="2023-06-02T08:48:00.177" v="103" actId="962"/>
          <ac:picMkLst>
            <pc:docMk/>
            <pc:sldMk cId="1717017816" sldId="266"/>
            <ac:picMk id="4" creationId="{2EB10971-A7A0-4F60-8D4A-4B8950F4D157}"/>
          </ac:picMkLst>
        </pc:picChg>
        <pc:picChg chg="mod">
          <ac:chgData name="de-Jesus-Oliveira Victor-Adriel" userId="a708fc36-3c1b-42ab-b5e9-2e1fa3c6605e" providerId="ADAL" clId="{E6349838-F35F-43D1-BB9C-5AAE193A00DF}" dt="2023-06-02T08:48:02.001" v="104" actId="962"/>
          <ac:picMkLst>
            <pc:docMk/>
            <pc:sldMk cId="1717017816" sldId="266"/>
            <ac:picMk id="5" creationId="{54F8D709-597E-A9E2-C4CD-741636268425}"/>
          </ac:picMkLst>
        </pc:picChg>
      </pc:sldChg>
      <pc:sldChg chg="modSp mod">
        <pc:chgData name="de-Jesus-Oliveira Victor-Adriel" userId="a708fc36-3c1b-42ab-b5e9-2e1fa3c6605e" providerId="ADAL" clId="{E6349838-F35F-43D1-BB9C-5AAE193A00DF}" dt="2023-06-02T15:43:46.404" v="279" actId="33553"/>
        <pc:sldMkLst>
          <pc:docMk/>
          <pc:sldMk cId="171183961" sldId="267"/>
        </pc:sldMkLst>
        <pc:spChg chg="mod">
          <ac:chgData name="de-Jesus-Oliveira Victor-Adriel" userId="a708fc36-3c1b-42ab-b5e9-2e1fa3c6605e" providerId="ADAL" clId="{E6349838-F35F-43D1-BB9C-5AAE193A00DF}" dt="2023-06-02T15:43:46.404" v="279" actId="33553"/>
          <ac:spMkLst>
            <pc:docMk/>
            <pc:sldMk cId="171183961" sldId="267"/>
            <ac:spMk id="3" creationId="{0BC1CF79-409D-6F06-B294-7B5402711524}"/>
          </ac:spMkLst>
        </pc:spChg>
      </pc:sldChg>
      <pc:sldChg chg="modSp mod">
        <pc:chgData name="de-Jesus-Oliveira Victor-Adriel" userId="a708fc36-3c1b-42ab-b5e9-2e1fa3c6605e" providerId="ADAL" clId="{E6349838-F35F-43D1-BB9C-5AAE193A00DF}" dt="2023-06-02T15:43:29.370" v="274" actId="33553"/>
        <pc:sldMkLst>
          <pc:docMk/>
          <pc:sldMk cId="3797596492" sldId="268"/>
        </pc:sldMkLst>
        <pc:spChg chg="mod">
          <ac:chgData name="de-Jesus-Oliveira Victor-Adriel" userId="a708fc36-3c1b-42ab-b5e9-2e1fa3c6605e" providerId="ADAL" clId="{E6349838-F35F-43D1-BB9C-5AAE193A00DF}" dt="2023-06-02T15:41:12.137" v="244" actId="962"/>
          <ac:spMkLst>
            <pc:docMk/>
            <pc:sldMk cId="3797596492" sldId="268"/>
            <ac:spMk id="2" creationId="{A1CCEABA-0FB8-48DD-ADCE-6F844E6EA882}"/>
          </ac:spMkLst>
        </pc:spChg>
        <pc:spChg chg="ord">
          <ac:chgData name="de-Jesus-Oliveira Victor-Adriel" userId="a708fc36-3c1b-42ab-b5e9-2e1fa3c6605e" providerId="ADAL" clId="{E6349838-F35F-43D1-BB9C-5AAE193A00DF}" dt="2023-06-02T15:40:58.582" v="242" actId="13244"/>
          <ac:spMkLst>
            <pc:docMk/>
            <pc:sldMk cId="3797596492" sldId="268"/>
            <ac:spMk id="3" creationId="{2C4F3862-0D7F-40B3-88A9-A039C75F39E3}"/>
          </ac:spMkLst>
        </pc:spChg>
        <pc:spChg chg="mod">
          <ac:chgData name="de-Jesus-Oliveira Victor-Adriel" userId="a708fc36-3c1b-42ab-b5e9-2e1fa3c6605e" providerId="ADAL" clId="{E6349838-F35F-43D1-BB9C-5AAE193A00DF}" dt="2023-06-02T15:43:29.370" v="274" actId="33553"/>
          <ac:spMkLst>
            <pc:docMk/>
            <pc:sldMk cId="3797596492" sldId="268"/>
            <ac:spMk id="4" creationId="{8DABCB7B-6D55-0CD3-673B-28C9F565B72F}"/>
          </ac:spMkLst>
        </pc:spChg>
        <pc:spChg chg="ord">
          <ac:chgData name="de-Jesus-Oliveira Victor-Adriel" userId="a708fc36-3c1b-42ab-b5e9-2e1fa3c6605e" providerId="ADAL" clId="{E6349838-F35F-43D1-BB9C-5AAE193A00DF}" dt="2023-06-02T15:40:53.319" v="241" actId="166"/>
          <ac:spMkLst>
            <pc:docMk/>
            <pc:sldMk cId="3797596492" sldId="268"/>
            <ac:spMk id="6" creationId="{9D32CC47-A940-4747-B4BE-919688BB5901}"/>
          </ac:spMkLst>
        </pc:spChg>
        <pc:picChg chg="mod ord">
          <ac:chgData name="de-Jesus-Oliveira Victor-Adriel" userId="a708fc36-3c1b-42ab-b5e9-2e1fa3c6605e" providerId="ADAL" clId="{E6349838-F35F-43D1-BB9C-5AAE193A00DF}" dt="2023-06-02T15:41:12.137" v="244" actId="962"/>
          <ac:picMkLst>
            <pc:docMk/>
            <pc:sldMk cId="3797596492" sldId="268"/>
            <ac:picMk id="7" creationId="{1803E58C-A4B9-4FFB-8F03-7AF1366F2822}"/>
          </ac:picMkLst>
        </pc:picChg>
      </pc:sldChg>
      <pc:sldChg chg="modSp mod">
        <pc:chgData name="de-Jesus-Oliveira Victor-Adriel" userId="a708fc36-3c1b-42ab-b5e9-2e1fa3c6605e" providerId="ADAL" clId="{E6349838-F35F-43D1-BB9C-5AAE193A00DF}" dt="2023-06-02T15:43:42.344" v="278" actId="33553"/>
        <pc:sldMkLst>
          <pc:docMk/>
          <pc:sldMk cId="339145208" sldId="269"/>
        </pc:sldMkLst>
        <pc:spChg chg="mod">
          <ac:chgData name="de-Jesus-Oliveira Victor-Adriel" userId="a708fc36-3c1b-42ab-b5e9-2e1fa3c6605e" providerId="ADAL" clId="{E6349838-F35F-43D1-BB9C-5AAE193A00DF}" dt="2023-06-02T15:43:42.344" v="278" actId="33553"/>
          <ac:spMkLst>
            <pc:docMk/>
            <pc:sldMk cId="339145208" sldId="269"/>
            <ac:spMk id="4" creationId="{4F72B24B-D04F-34B4-EA92-BF7EC8075FED}"/>
          </ac:spMkLst>
        </pc:spChg>
        <pc:spChg chg="mod">
          <ac:chgData name="de-Jesus-Oliveira Victor-Adriel" userId="a708fc36-3c1b-42ab-b5e9-2e1fa3c6605e" providerId="ADAL" clId="{E6349838-F35F-43D1-BB9C-5AAE193A00DF}" dt="2023-06-02T15:42:49.421" v="267" actId="962"/>
          <ac:spMkLst>
            <pc:docMk/>
            <pc:sldMk cId="339145208" sldId="269"/>
            <ac:spMk id="8" creationId="{83C32E28-9629-5AE5-9D7D-5D0297A7BE6C}"/>
          </ac:spMkLst>
        </pc:spChg>
        <pc:spChg chg="mod">
          <ac:chgData name="de-Jesus-Oliveira Victor-Adriel" userId="a708fc36-3c1b-42ab-b5e9-2e1fa3c6605e" providerId="ADAL" clId="{E6349838-F35F-43D1-BB9C-5AAE193A00DF}" dt="2023-06-02T15:42:49.421" v="267" actId="962"/>
          <ac:spMkLst>
            <pc:docMk/>
            <pc:sldMk cId="339145208" sldId="269"/>
            <ac:spMk id="9" creationId="{32C7BFEB-35B4-45F9-8B45-DE09AB980A3E}"/>
          </ac:spMkLst>
        </pc:spChg>
        <pc:spChg chg="mod">
          <ac:chgData name="de-Jesus-Oliveira Victor-Adriel" userId="a708fc36-3c1b-42ab-b5e9-2e1fa3c6605e" providerId="ADAL" clId="{E6349838-F35F-43D1-BB9C-5AAE193A00DF}" dt="2023-06-02T15:42:49.421" v="267" actId="962"/>
          <ac:spMkLst>
            <pc:docMk/>
            <pc:sldMk cId="339145208" sldId="269"/>
            <ac:spMk id="11" creationId="{4A558756-E622-4BFD-BCDE-DB242659C27B}"/>
          </ac:spMkLst>
        </pc:spChg>
        <pc:spChg chg="mod ord modVis">
          <ac:chgData name="de-Jesus-Oliveira Victor-Adriel" userId="a708fc36-3c1b-42ab-b5e9-2e1fa3c6605e" providerId="ADAL" clId="{E6349838-F35F-43D1-BB9C-5AAE193A00DF}" dt="2023-06-02T15:42:51.163" v="268" actId="33935"/>
          <ac:spMkLst>
            <pc:docMk/>
            <pc:sldMk cId="339145208" sldId="269"/>
            <ac:spMk id="12" creationId="{25F31733-B6C2-A677-D797-F194419C2693}"/>
          </ac:spMkLst>
        </pc:spChg>
        <pc:spChg chg="mod">
          <ac:chgData name="de-Jesus-Oliveira Victor-Adriel" userId="a708fc36-3c1b-42ab-b5e9-2e1fa3c6605e" providerId="ADAL" clId="{E6349838-F35F-43D1-BB9C-5AAE193A00DF}" dt="2023-06-02T15:42:49.421" v="267" actId="962"/>
          <ac:spMkLst>
            <pc:docMk/>
            <pc:sldMk cId="339145208" sldId="269"/>
            <ac:spMk id="14" creationId="{4CA8A83C-9ABB-4B17-B735-341303AFD6C7}"/>
          </ac:spMkLst>
        </pc:spChg>
        <pc:spChg chg="mod">
          <ac:chgData name="de-Jesus-Oliveira Victor-Adriel" userId="a708fc36-3c1b-42ab-b5e9-2e1fa3c6605e" providerId="ADAL" clId="{E6349838-F35F-43D1-BB9C-5AAE193A00DF}" dt="2023-06-02T15:42:49.421" v="267" actId="962"/>
          <ac:spMkLst>
            <pc:docMk/>
            <pc:sldMk cId="339145208" sldId="269"/>
            <ac:spMk id="15" creationId="{46CF4C3F-3649-4A82-987C-790660E86AD1}"/>
          </ac:spMkLst>
        </pc:spChg>
        <pc:spChg chg="mod">
          <ac:chgData name="de-Jesus-Oliveira Victor-Adriel" userId="a708fc36-3c1b-42ab-b5e9-2e1fa3c6605e" providerId="ADAL" clId="{E6349838-F35F-43D1-BB9C-5AAE193A00DF}" dt="2023-06-02T15:42:49.421" v="267" actId="962"/>
          <ac:spMkLst>
            <pc:docMk/>
            <pc:sldMk cId="339145208" sldId="269"/>
            <ac:spMk id="16" creationId="{93B7CD86-A1C9-4CC6-8E51-64A9BBF89F6A}"/>
          </ac:spMkLst>
        </pc:spChg>
        <pc:spChg chg="mod ord modVis">
          <ac:chgData name="de-Jesus-Oliveira Victor-Adriel" userId="a708fc36-3c1b-42ab-b5e9-2e1fa3c6605e" providerId="ADAL" clId="{E6349838-F35F-43D1-BB9C-5AAE193A00DF}" dt="2023-06-02T15:42:51.163" v="268" actId="33935"/>
          <ac:spMkLst>
            <pc:docMk/>
            <pc:sldMk cId="339145208" sldId="269"/>
            <ac:spMk id="27" creationId="{CC683AFD-4183-4973-BBF7-9CB54E09061E}"/>
          </ac:spMkLst>
        </pc:spChg>
        <pc:spChg chg="mod">
          <ac:chgData name="de-Jesus-Oliveira Victor-Adriel" userId="a708fc36-3c1b-42ab-b5e9-2e1fa3c6605e" providerId="ADAL" clId="{E6349838-F35F-43D1-BB9C-5AAE193A00DF}" dt="2023-06-02T15:42:49.421" v="267" actId="962"/>
          <ac:spMkLst>
            <pc:docMk/>
            <pc:sldMk cId="339145208" sldId="269"/>
            <ac:spMk id="29" creationId="{5766EFFC-A054-4112-A391-8532A573AD6E}"/>
          </ac:spMkLst>
        </pc:spChg>
        <pc:spChg chg="mod ord modVis">
          <ac:chgData name="de-Jesus-Oliveira Victor-Adriel" userId="a708fc36-3c1b-42ab-b5e9-2e1fa3c6605e" providerId="ADAL" clId="{E6349838-F35F-43D1-BB9C-5AAE193A00DF}" dt="2023-06-02T15:42:51.163" v="268" actId="33935"/>
          <ac:spMkLst>
            <pc:docMk/>
            <pc:sldMk cId="339145208" sldId="269"/>
            <ac:spMk id="34" creationId="{A74BA091-A396-422F-B494-2CDE50A6B047}"/>
          </ac:spMkLst>
        </pc:spChg>
        <pc:spChg chg="mod ord modVis">
          <ac:chgData name="de-Jesus-Oliveira Victor-Adriel" userId="a708fc36-3c1b-42ab-b5e9-2e1fa3c6605e" providerId="ADAL" clId="{E6349838-F35F-43D1-BB9C-5AAE193A00DF}" dt="2023-06-02T15:42:51.163" v="268" actId="33935"/>
          <ac:spMkLst>
            <pc:docMk/>
            <pc:sldMk cId="339145208" sldId="269"/>
            <ac:spMk id="35" creationId="{8AA32A4E-C8B4-40BC-B1F2-FFFE3C4BBAC2}"/>
          </ac:spMkLst>
        </pc:spChg>
        <pc:spChg chg="mod">
          <ac:chgData name="de-Jesus-Oliveira Victor-Adriel" userId="a708fc36-3c1b-42ab-b5e9-2e1fa3c6605e" providerId="ADAL" clId="{E6349838-F35F-43D1-BB9C-5AAE193A00DF}" dt="2023-06-02T15:42:49.421" v="267" actId="962"/>
          <ac:spMkLst>
            <pc:docMk/>
            <pc:sldMk cId="339145208" sldId="269"/>
            <ac:spMk id="36" creationId="{7DD63EA2-E175-4A4A-9E66-B30031536713}"/>
          </ac:spMkLst>
        </pc:spChg>
        <pc:spChg chg="mod">
          <ac:chgData name="de-Jesus-Oliveira Victor-Adriel" userId="a708fc36-3c1b-42ab-b5e9-2e1fa3c6605e" providerId="ADAL" clId="{E6349838-F35F-43D1-BB9C-5AAE193A00DF}" dt="2023-06-02T15:42:49.421" v="267" actId="962"/>
          <ac:spMkLst>
            <pc:docMk/>
            <pc:sldMk cId="339145208" sldId="269"/>
            <ac:spMk id="37" creationId="{635AC02F-1B09-44C4-8A3C-2A8F5AF2FF58}"/>
          </ac:spMkLst>
        </pc:spChg>
        <pc:spChg chg="mod">
          <ac:chgData name="de-Jesus-Oliveira Victor-Adriel" userId="a708fc36-3c1b-42ab-b5e9-2e1fa3c6605e" providerId="ADAL" clId="{E6349838-F35F-43D1-BB9C-5AAE193A00DF}" dt="2023-06-02T15:42:49.421" v="267" actId="962"/>
          <ac:spMkLst>
            <pc:docMk/>
            <pc:sldMk cId="339145208" sldId="269"/>
            <ac:spMk id="38" creationId="{4692AC80-01F2-40DF-AC3D-6AB0FEE2F30C}"/>
          </ac:spMkLst>
        </pc:spChg>
        <pc:spChg chg="mod">
          <ac:chgData name="de-Jesus-Oliveira Victor-Adriel" userId="a708fc36-3c1b-42ab-b5e9-2e1fa3c6605e" providerId="ADAL" clId="{E6349838-F35F-43D1-BB9C-5AAE193A00DF}" dt="2023-06-02T15:42:49.421" v="267" actId="962"/>
          <ac:spMkLst>
            <pc:docMk/>
            <pc:sldMk cId="339145208" sldId="269"/>
            <ac:spMk id="39" creationId="{5004C57D-4772-46A4-991E-3AEE902DA708}"/>
          </ac:spMkLst>
        </pc:spChg>
        <pc:spChg chg="mod">
          <ac:chgData name="de-Jesus-Oliveira Victor-Adriel" userId="a708fc36-3c1b-42ab-b5e9-2e1fa3c6605e" providerId="ADAL" clId="{E6349838-F35F-43D1-BB9C-5AAE193A00DF}" dt="2023-06-02T15:42:49.421" v="267" actId="962"/>
          <ac:spMkLst>
            <pc:docMk/>
            <pc:sldMk cId="339145208" sldId="269"/>
            <ac:spMk id="40" creationId="{E0BB61E7-BF72-47F7-945A-790E3BA6E7F9}"/>
          </ac:spMkLst>
        </pc:spChg>
        <pc:spChg chg="mod">
          <ac:chgData name="de-Jesus-Oliveira Victor-Adriel" userId="a708fc36-3c1b-42ab-b5e9-2e1fa3c6605e" providerId="ADAL" clId="{E6349838-F35F-43D1-BB9C-5AAE193A00DF}" dt="2023-06-02T15:42:49.421" v="267" actId="962"/>
          <ac:spMkLst>
            <pc:docMk/>
            <pc:sldMk cId="339145208" sldId="269"/>
            <ac:spMk id="41" creationId="{CAE237E4-1834-4D97-BD07-450F3072757D}"/>
          </ac:spMkLst>
        </pc:spChg>
        <pc:spChg chg="mod">
          <ac:chgData name="de-Jesus-Oliveira Victor-Adriel" userId="a708fc36-3c1b-42ab-b5e9-2e1fa3c6605e" providerId="ADAL" clId="{E6349838-F35F-43D1-BB9C-5AAE193A00DF}" dt="2023-06-02T15:42:49.421" v="267" actId="962"/>
          <ac:spMkLst>
            <pc:docMk/>
            <pc:sldMk cId="339145208" sldId="269"/>
            <ac:spMk id="42" creationId="{50D75A4A-6C08-477B-A57E-2B8B3A0296A6}"/>
          </ac:spMkLst>
        </pc:spChg>
        <pc:spChg chg="mod">
          <ac:chgData name="de-Jesus-Oliveira Victor-Adriel" userId="a708fc36-3c1b-42ab-b5e9-2e1fa3c6605e" providerId="ADAL" clId="{E6349838-F35F-43D1-BB9C-5AAE193A00DF}" dt="2023-06-02T15:42:49.421" v="267" actId="962"/>
          <ac:spMkLst>
            <pc:docMk/>
            <pc:sldMk cId="339145208" sldId="269"/>
            <ac:spMk id="43" creationId="{19CE3752-B6C4-40AF-A4EF-F082E48A835F}"/>
          </ac:spMkLst>
        </pc:spChg>
        <pc:spChg chg="mod">
          <ac:chgData name="de-Jesus-Oliveira Victor-Adriel" userId="a708fc36-3c1b-42ab-b5e9-2e1fa3c6605e" providerId="ADAL" clId="{E6349838-F35F-43D1-BB9C-5AAE193A00DF}" dt="2023-06-02T15:42:49.421" v="267" actId="962"/>
          <ac:spMkLst>
            <pc:docMk/>
            <pc:sldMk cId="339145208" sldId="269"/>
            <ac:spMk id="44" creationId="{65109DBE-863D-46FA-AEA5-8039E0D22E2E}"/>
          </ac:spMkLst>
        </pc:spChg>
        <pc:spChg chg="mod">
          <ac:chgData name="de-Jesus-Oliveira Victor-Adriel" userId="a708fc36-3c1b-42ab-b5e9-2e1fa3c6605e" providerId="ADAL" clId="{E6349838-F35F-43D1-BB9C-5AAE193A00DF}" dt="2023-06-02T15:42:49.421" v="267" actId="962"/>
          <ac:spMkLst>
            <pc:docMk/>
            <pc:sldMk cId="339145208" sldId="269"/>
            <ac:spMk id="45" creationId="{7D5AD129-5EE8-459D-A6E6-73A6D5BF8FE4}"/>
          </ac:spMkLst>
        </pc:spChg>
        <pc:spChg chg="mod">
          <ac:chgData name="de-Jesus-Oliveira Victor-Adriel" userId="a708fc36-3c1b-42ab-b5e9-2e1fa3c6605e" providerId="ADAL" clId="{E6349838-F35F-43D1-BB9C-5AAE193A00DF}" dt="2023-06-02T15:42:49.421" v="267" actId="962"/>
          <ac:spMkLst>
            <pc:docMk/>
            <pc:sldMk cId="339145208" sldId="269"/>
            <ac:spMk id="47" creationId="{512457DB-B2B6-4D54-906C-35AD7E4D2583}"/>
          </ac:spMkLst>
        </pc:spChg>
        <pc:spChg chg="mod">
          <ac:chgData name="de-Jesus-Oliveira Victor-Adriel" userId="a708fc36-3c1b-42ab-b5e9-2e1fa3c6605e" providerId="ADAL" clId="{E6349838-F35F-43D1-BB9C-5AAE193A00DF}" dt="2023-06-02T15:42:49.421" v="267" actId="962"/>
          <ac:spMkLst>
            <pc:docMk/>
            <pc:sldMk cId="339145208" sldId="269"/>
            <ac:spMk id="48" creationId="{913119D9-AC1F-48EA-81DB-E22E969C74AF}"/>
          </ac:spMkLst>
        </pc:spChg>
        <pc:spChg chg="mod">
          <ac:chgData name="de-Jesus-Oliveira Victor-Adriel" userId="a708fc36-3c1b-42ab-b5e9-2e1fa3c6605e" providerId="ADAL" clId="{E6349838-F35F-43D1-BB9C-5AAE193A00DF}" dt="2023-06-02T15:42:49.421" v="267" actId="962"/>
          <ac:spMkLst>
            <pc:docMk/>
            <pc:sldMk cId="339145208" sldId="269"/>
            <ac:spMk id="49" creationId="{85D866BB-5776-4804-AABA-A7E0B4F66035}"/>
          </ac:spMkLst>
        </pc:spChg>
        <pc:spChg chg="mod">
          <ac:chgData name="de-Jesus-Oliveira Victor-Adriel" userId="a708fc36-3c1b-42ab-b5e9-2e1fa3c6605e" providerId="ADAL" clId="{E6349838-F35F-43D1-BB9C-5AAE193A00DF}" dt="2023-06-02T15:42:49.421" v="267" actId="962"/>
          <ac:spMkLst>
            <pc:docMk/>
            <pc:sldMk cId="339145208" sldId="269"/>
            <ac:spMk id="50" creationId="{EC6140F5-80FF-45F0-A011-25F8D484F512}"/>
          </ac:spMkLst>
        </pc:spChg>
        <pc:spChg chg="mod">
          <ac:chgData name="de-Jesus-Oliveira Victor-Adriel" userId="a708fc36-3c1b-42ab-b5e9-2e1fa3c6605e" providerId="ADAL" clId="{E6349838-F35F-43D1-BB9C-5AAE193A00DF}" dt="2023-06-02T15:42:49.421" v="267" actId="962"/>
          <ac:spMkLst>
            <pc:docMk/>
            <pc:sldMk cId="339145208" sldId="269"/>
            <ac:spMk id="51" creationId="{D5EEA670-A21A-474F-9581-9C7AB7E39B37}"/>
          </ac:spMkLst>
        </pc:spChg>
        <pc:spChg chg="mod">
          <ac:chgData name="de-Jesus-Oliveira Victor-Adriel" userId="a708fc36-3c1b-42ab-b5e9-2e1fa3c6605e" providerId="ADAL" clId="{E6349838-F35F-43D1-BB9C-5AAE193A00DF}" dt="2023-06-02T15:42:49.421" v="267" actId="962"/>
          <ac:spMkLst>
            <pc:docMk/>
            <pc:sldMk cId="339145208" sldId="269"/>
            <ac:spMk id="52" creationId="{D5FBC87C-5524-41D0-B185-6A728F41A5BF}"/>
          </ac:spMkLst>
        </pc:spChg>
        <pc:spChg chg="mod">
          <ac:chgData name="de-Jesus-Oliveira Victor-Adriel" userId="a708fc36-3c1b-42ab-b5e9-2e1fa3c6605e" providerId="ADAL" clId="{E6349838-F35F-43D1-BB9C-5AAE193A00DF}" dt="2023-06-02T15:42:49.421" v="267" actId="962"/>
          <ac:spMkLst>
            <pc:docMk/>
            <pc:sldMk cId="339145208" sldId="269"/>
            <ac:spMk id="53" creationId="{0CBC6E1D-22CB-43C4-A4F8-3394E9C47CBE}"/>
          </ac:spMkLst>
        </pc:spChg>
        <pc:spChg chg="mod">
          <ac:chgData name="de-Jesus-Oliveira Victor-Adriel" userId="a708fc36-3c1b-42ab-b5e9-2e1fa3c6605e" providerId="ADAL" clId="{E6349838-F35F-43D1-BB9C-5AAE193A00DF}" dt="2023-06-02T15:42:49.421" v="267" actId="962"/>
          <ac:spMkLst>
            <pc:docMk/>
            <pc:sldMk cId="339145208" sldId="269"/>
            <ac:spMk id="55" creationId="{B7FB0D11-BBCF-4BE7-ACBA-C5EEB1C900C8}"/>
          </ac:spMkLst>
        </pc:spChg>
        <pc:spChg chg="mod">
          <ac:chgData name="de-Jesus-Oliveira Victor-Adriel" userId="a708fc36-3c1b-42ab-b5e9-2e1fa3c6605e" providerId="ADAL" clId="{E6349838-F35F-43D1-BB9C-5AAE193A00DF}" dt="2023-06-02T15:42:49.421" v="267" actId="962"/>
          <ac:spMkLst>
            <pc:docMk/>
            <pc:sldMk cId="339145208" sldId="269"/>
            <ac:spMk id="56" creationId="{11036FD4-4C2B-491E-9FBE-E6B1C9CC25F2}"/>
          </ac:spMkLst>
        </pc:spChg>
        <pc:spChg chg="mod">
          <ac:chgData name="de-Jesus-Oliveira Victor-Adriel" userId="a708fc36-3c1b-42ab-b5e9-2e1fa3c6605e" providerId="ADAL" clId="{E6349838-F35F-43D1-BB9C-5AAE193A00DF}" dt="2023-06-02T15:42:49.421" v="267" actId="962"/>
          <ac:spMkLst>
            <pc:docMk/>
            <pc:sldMk cId="339145208" sldId="269"/>
            <ac:spMk id="57" creationId="{0E68117D-58BD-4524-8D79-A63E41F3C4C7}"/>
          </ac:spMkLst>
        </pc:spChg>
        <pc:spChg chg="mod">
          <ac:chgData name="de-Jesus-Oliveira Victor-Adriel" userId="a708fc36-3c1b-42ab-b5e9-2e1fa3c6605e" providerId="ADAL" clId="{E6349838-F35F-43D1-BB9C-5AAE193A00DF}" dt="2023-06-02T15:42:49.421" v="267" actId="962"/>
          <ac:spMkLst>
            <pc:docMk/>
            <pc:sldMk cId="339145208" sldId="269"/>
            <ac:spMk id="58" creationId="{D45ABC11-BBC8-474D-88FE-0526E60DB289}"/>
          </ac:spMkLst>
        </pc:spChg>
        <pc:spChg chg="mod">
          <ac:chgData name="de-Jesus-Oliveira Victor-Adriel" userId="a708fc36-3c1b-42ab-b5e9-2e1fa3c6605e" providerId="ADAL" clId="{E6349838-F35F-43D1-BB9C-5AAE193A00DF}" dt="2023-06-02T15:42:49.421" v="267" actId="962"/>
          <ac:spMkLst>
            <pc:docMk/>
            <pc:sldMk cId="339145208" sldId="269"/>
            <ac:spMk id="59" creationId="{F30DEAED-F1A0-4820-A7E7-A73C4EBF6645}"/>
          </ac:spMkLst>
        </pc:spChg>
        <pc:spChg chg="mod">
          <ac:chgData name="de-Jesus-Oliveira Victor-Adriel" userId="a708fc36-3c1b-42ab-b5e9-2e1fa3c6605e" providerId="ADAL" clId="{E6349838-F35F-43D1-BB9C-5AAE193A00DF}" dt="2023-06-02T15:42:49.421" v="267" actId="962"/>
          <ac:spMkLst>
            <pc:docMk/>
            <pc:sldMk cId="339145208" sldId="269"/>
            <ac:spMk id="60" creationId="{71465F51-7636-4A6B-B511-91E67E74C527}"/>
          </ac:spMkLst>
        </pc:spChg>
        <pc:spChg chg="mod">
          <ac:chgData name="de-Jesus-Oliveira Victor-Adriel" userId="a708fc36-3c1b-42ab-b5e9-2e1fa3c6605e" providerId="ADAL" clId="{E6349838-F35F-43D1-BB9C-5AAE193A00DF}" dt="2023-06-02T15:42:49.421" v="267" actId="962"/>
          <ac:spMkLst>
            <pc:docMk/>
            <pc:sldMk cId="339145208" sldId="269"/>
            <ac:spMk id="61" creationId="{A5068F04-EF37-45C6-84CD-A9F573021109}"/>
          </ac:spMkLst>
        </pc:spChg>
        <pc:spChg chg="mod">
          <ac:chgData name="de-Jesus-Oliveira Victor-Adriel" userId="a708fc36-3c1b-42ab-b5e9-2e1fa3c6605e" providerId="ADAL" clId="{E6349838-F35F-43D1-BB9C-5AAE193A00DF}" dt="2023-06-02T15:42:49.421" v="267" actId="962"/>
          <ac:spMkLst>
            <pc:docMk/>
            <pc:sldMk cId="339145208" sldId="269"/>
            <ac:spMk id="63" creationId="{7F50FF3F-FBD3-486C-AE6F-BE99971DA9E4}"/>
          </ac:spMkLst>
        </pc:spChg>
        <pc:spChg chg="mod">
          <ac:chgData name="de-Jesus-Oliveira Victor-Adriel" userId="a708fc36-3c1b-42ab-b5e9-2e1fa3c6605e" providerId="ADAL" clId="{E6349838-F35F-43D1-BB9C-5AAE193A00DF}" dt="2023-06-02T15:42:49.421" v="267" actId="962"/>
          <ac:spMkLst>
            <pc:docMk/>
            <pc:sldMk cId="339145208" sldId="269"/>
            <ac:spMk id="64" creationId="{7F4B0ADE-2CC2-4C9E-9F45-38BA006B2B5D}"/>
          </ac:spMkLst>
        </pc:spChg>
        <pc:spChg chg="mod">
          <ac:chgData name="de-Jesus-Oliveira Victor-Adriel" userId="a708fc36-3c1b-42ab-b5e9-2e1fa3c6605e" providerId="ADAL" clId="{E6349838-F35F-43D1-BB9C-5AAE193A00DF}" dt="2023-06-02T15:42:49.421" v="267" actId="962"/>
          <ac:spMkLst>
            <pc:docMk/>
            <pc:sldMk cId="339145208" sldId="269"/>
            <ac:spMk id="65" creationId="{0417E45B-2F46-4A04-9EB9-C373BEFF1FD3}"/>
          </ac:spMkLst>
        </pc:spChg>
        <pc:spChg chg="mod">
          <ac:chgData name="de-Jesus-Oliveira Victor-Adriel" userId="a708fc36-3c1b-42ab-b5e9-2e1fa3c6605e" providerId="ADAL" clId="{E6349838-F35F-43D1-BB9C-5AAE193A00DF}" dt="2023-06-02T15:42:49.421" v="267" actId="962"/>
          <ac:spMkLst>
            <pc:docMk/>
            <pc:sldMk cId="339145208" sldId="269"/>
            <ac:spMk id="66" creationId="{74EBB416-0DBE-4E0B-8C58-B95C9ADB4BA1}"/>
          </ac:spMkLst>
        </pc:spChg>
        <pc:spChg chg="mod">
          <ac:chgData name="de-Jesus-Oliveira Victor-Adriel" userId="a708fc36-3c1b-42ab-b5e9-2e1fa3c6605e" providerId="ADAL" clId="{E6349838-F35F-43D1-BB9C-5AAE193A00DF}" dt="2023-06-02T15:42:49.421" v="267" actId="962"/>
          <ac:spMkLst>
            <pc:docMk/>
            <pc:sldMk cId="339145208" sldId="269"/>
            <ac:spMk id="67" creationId="{055E1B4A-03ED-4432-8BE3-CCDDFDACD723}"/>
          </ac:spMkLst>
        </pc:spChg>
        <pc:spChg chg="mod">
          <ac:chgData name="de-Jesus-Oliveira Victor-Adriel" userId="a708fc36-3c1b-42ab-b5e9-2e1fa3c6605e" providerId="ADAL" clId="{E6349838-F35F-43D1-BB9C-5AAE193A00DF}" dt="2023-06-02T15:42:49.421" v="267" actId="962"/>
          <ac:spMkLst>
            <pc:docMk/>
            <pc:sldMk cId="339145208" sldId="269"/>
            <ac:spMk id="68" creationId="{15718A35-66DB-424E-A3AC-CB97D16AB1AD}"/>
          </ac:spMkLst>
        </pc:spChg>
        <pc:spChg chg="mod">
          <ac:chgData name="de-Jesus-Oliveira Victor-Adriel" userId="a708fc36-3c1b-42ab-b5e9-2e1fa3c6605e" providerId="ADAL" clId="{E6349838-F35F-43D1-BB9C-5AAE193A00DF}" dt="2023-06-02T15:42:49.421" v="267" actId="962"/>
          <ac:spMkLst>
            <pc:docMk/>
            <pc:sldMk cId="339145208" sldId="269"/>
            <ac:spMk id="69" creationId="{75E730C4-6324-4944-9536-3971734A973D}"/>
          </ac:spMkLst>
        </pc:spChg>
        <pc:spChg chg="mod">
          <ac:chgData name="de-Jesus-Oliveira Victor-Adriel" userId="a708fc36-3c1b-42ab-b5e9-2e1fa3c6605e" providerId="ADAL" clId="{E6349838-F35F-43D1-BB9C-5AAE193A00DF}" dt="2023-06-02T15:42:49.421" v="267" actId="962"/>
          <ac:spMkLst>
            <pc:docMk/>
            <pc:sldMk cId="339145208" sldId="269"/>
            <ac:spMk id="74" creationId="{75F6CB77-A7AD-5306-171B-998C0BE13CB4}"/>
          </ac:spMkLst>
        </pc:spChg>
        <pc:spChg chg="mod ord modVis">
          <ac:chgData name="de-Jesus-Oliveira Victor-Adriel" userId="a708fc36-3c1b-42ab-b5e9-2e1fa3c6605e" providerId="ADAL" clId="{E6349838-F35F-43D1-BB9C-5AAE193A00DF}" dt="2023-06-02T15:42:51.163" v="268" actId="33935"/>
          <ac:spMkLst>
            <pc:docMk/>
            <pc:sldMk cId="339145208" sldId="269"/>
            <ac:spMk id="85" creationId="{B30A4C5D-F35D-4051-B7B2-2D242ED9661C}"/>
          </ac:spMkLst>
        </pc:spChg>
        <pc:spChg chg="mod">
          <ac:chgData name="de-Jesus-Oliveira Victor-Adriel" userId="a708fc36-3c1b-42ab-b5e9-2e1fa3c6605e" providerId="ADAL" clId="{E6349838-F35F-43D1-BB9C-5AAE193A00DF}" dt="2023-06-02T15:42:49.421" v="267" actId="962"/>
          <ac:spMkLst>
            <pc:docMk/>
            <pc:sldMk cId="339145208" sldId="269"/>
            <ac:spMk id="94" creationId="{3047789D-1206-95F5-CDAB-B38D8FB03F1F}"/>
          </ac:spMkLst>
        </pc:spChg>
        <pc:spChg chg="mod">
          <ac:chgData name="de-Jesus-Oliveira Victor-Adriel" userId="a708fc36-3c1b-42ab-b5e9-2e1fa3c6605e" providerId="ADAL" clId="{E6349838-F35F-43D1-BB9C-5AAE193A00DF}" dt="2023-06-02T15:42:49.421" v="267" actId="962"/>
          <ac:spMkLst>
            <pc:docMk/>
            <pc:sldMk cId="339145208" sldId="269"/>
            <ac:spMk id="95" creationId="{4AEBFDDE-85FE-1FBA-9A54-1B1EABC0F8A4}"/>
          </ac:spMkLst>
        </pc:spChg>
        <pc:spChg chg="mod">
          <ac:chgData name="de-Jesus-Oliveira Victor-Adriel" userId="a708fc36-3c1b-42ab-b5e9-2e1fa3c6605e" providerId="ADAL" clId="{E6349838-F35F-43D1-BB9C-5AAE193A00DF}" dt="2023-06-02T15:42:49.421" v="267" actId="962"/>
          <ac:spMkLst>
            <pc:docMk/>
            <pc:sldMk cId="339145208" sldId="269"/>
            <ac:spMk id="96" creationId="{BC87C90C-10E4-CD6E-0CD9-BDD4372F6DE4}"/>
          </ac:spMkLst>
        </pc:spChg>
        <pc:spChg chg="mod">
          <ac:chgData name="de-Jesus-Oliveira Victor-Adriel" userId="a708fc36-3c1b-42ab-b5e9-2e1fa3c6605e" providerId="ADAL" clId="{E6349838-F35F-43D1-BB9C-5AAE193A00DF}" dt="2023-06-02T15:42:49.421" v="267" actId="962"/>
          <ac:spMkLst>
            <pc:docMk/>
            <pc:sldMk cId="339145208" sldId="269"/>
            <ac:spMk id="105" creationId="{2EB3240F-7D30-F7A4-FAF7-5A404A21C50B}"/>
          </ac:spMkLst>
        </pc:spChg>
        <pc:spChg chg="mod">
          <ac:chgData name="de-Jesus-Oliveira Victor-Adriel" userId="a708fc36-3c1b-42ab-b5e9-2e1fa3c6605e" providerId="ADAL" clId="{E6349838-F35F-43D1-BB9C-5AAE193A00DF}" dt="2023-06-02T15:42:49.421" v="267" actId="962"/>
          <ac:spMkLst>
            <pc:docMk/>
            <pc:sldMk cId="339145208" sldId="269"/>
            <ac:spMk id="118" creationId="{46BFE15F-4FF4-B20D-AA1D-5D07A780AEC7}"/>
          </ac:spMkLst>
        </pc:spChg>
        <pc:spChg chg="mod">
          <ac:chgData name="de-Jesus-Oliveira Victor-Adriel" userId="a708fc36-3c1b-42ab-b5e9-2e1fa3c6605e" providerId="ADAL" clId="{E6349838-F35F-43D1-BB9C-5AAE193A00DF}" dt="2023-06-02T15:42:49.421" v="267" actId="962"/>
          <ac:spMkLst>
            <pc:docMk/>
            <pc:sldMk cId="339145208" sldId="269"/>
            <ac:spMk id="119" creationId="{54A09260-29DE-6AFB-9D97-2D8864F3EC3D}"/>
          </ac:spMkLst>
        </pc:spChg>
        <pc:spChg chg="mod">
          <ac:chgData name="de-Jesus-Oliveira Victor-Adriel" userId="a708fc36-3c1b-42ab-b5e9-2e1fa3c6605e" providerId="ADAL" clId="{E6349838-F35F-43D1-BB9C-5AAE193A00DF}" dt="2023-06-02T15:42:49.421" v="267" actId="962"/>
          <ac:spMkLst>
            <pc:docMk/>
            <pc:sldMk cId="339145208" sldId="269"/>
            <ac:spMk id="120" creationId="{67DD845C-5B94-CA3B-0F33-48CCF2D5EFBE}"/>
          </ac:spMkLst>
        </pc:spChg>
        <pc:spChg chg="mod">
          <ac:chgData name="de-Jesus-Oliveira Victor-Adriel" userId="a708fc36-3c1b-42ab-b5e9-2e1fa3c6605e" providerId="ADAL" clId="{E6349838-F35F-43D1-BB9C-5AAE193A00DF}" dt="2023-06-02T15:42:49.421" v="267" actId="962"/>
          <ac:spMkLst>
            <pc:docMk/>
            <pc:sldMk cId="339145208" sldId="269"/>
            <ac:spMk id="121" creationId="{39C8BF01-3FB7-11A4-46D7-32840FDC5D6F}"/>
          </ac:spMkLst>
        </pc:spChg>
        <pc:spChg chg="mod">
          <ac:chgData name="de-Jesus-Oliveira Victor-Adriel" userId="a708fc36-3c1b-42ab-b5e9-2e1fa3c6605e" providerId="ADAL" clId="{E6349838-F35F-43D1-BB9C-5AAE193A00DF}" dt="2023-06-02T15:42:49.421" v="267" actId="962"/>
          <ac:spMkLst>
            <pc:docMk/>
            <pc:sldMk cId="339145208" sldId="269"/>
            <ac:spMk id="122" creationId="{425E009E-A87F-B303-3E00-A7C1C4553329}"/>
          </ac:spMkLst>
        </pc:spChg>
        <pc:spChg chg="mod">
          <ac:chgData name="de-Jesus-Oliveira Victor-Adriel" userId="a708fc36-3c1b-42ab-b5e9-2e1fa3c6605e" providerId="ADAL" clId="{E6349838-F35F-43D1-BB9C-5AAE193A00DF}" dt="2023-06-02T15:42:49.421" v="267" actId="962"/>
          <ac:spMkLst>
            <pc:docMk/>
            <pc:sldMk cId="339145208" sldId="269"/>
            <ac:spMk id="123" creationId="{879A92E2-9555-9347-8B2F-EF04983CFFFE}"/>
          </ac:spMkLst>
        </pc:spChg>
        <pc:spChg chg="mod">
          <ac:chgData name="de-Jesus-Oliveira Victor-Adriel" userId="a708fc36-3c1b-42ab-b5e9-2e1fa3c6605e" providerId="ADAL" clId="{E6349838-F35F-43D1-BB9C-5AAE193A00DF}" dt="2023-06-02T15:42:49.421" v="267" actId="962"/>
          <ac:spMkLst>
            <pc:docMk/>
            <pc:sldMk cId="339145208" sldId="269"/>
            <ac:spMk id="124" creationId="{9D837943-F1EC-1EFB-B8BA-4C360DEE6D52}"/>
          </ac:spMkLst>
        </pc:spChg>
        <pc:picChg chg="mod">
          <ac:chgData name="de-Jesus-Oliveira Victor-Adriel" userId="a708fc36-3c1b-42ab-b5e9-2e1fa3c6605e" providerId="ADAL" clId="{E6349838-F35F-43D1-BB9C-5AAE193A00DF}" dt="2023-06-02T15:42:49.421" v="267" actId="962"/>
          <ac:picMkLst>
            <pc:docMk/>
            <pc:sldMk cId="339145208" sldId="269"/>
            <ac:picMk id="2" creationId="{04F3E39D-9282-FFFE-1396-174E1763BFDE}"/>
          </ac:picMkLst>
        </pc:picChg>
        <pc:picChg chg="mod">
          <ac:chgData name="de-Jesus-Oliveira Victor-Adriel" userId="a708fc36-3c1b-42ab-b5e9-2e1fa3c6605e" providerId="ADAL" clId="{E6349838-F35F-43D1-BB9C-5AAE193A00DF}" dt="2023-06-02T15:42:49.421" v="267" actId="962"/>
          <ac:picMkLst>
            <pc:docMk/>
            <pc:sldMk cId="339145208" sldId="269"/>
            <ac:picMk id="71" creationId="{20A89458-9537-C176-01C3-FA9B3F7E0575}"/>
          </ac:picMkLst>
        </pc:picChg>
        <pc:picChg chg="mod">
          <ac:chgData name="de-Jesus-Oliveira Victor-Adriel" userId="a708fc36-3c1b-42ab-b5e9-2e1fa3c6605e" providerId="ADAL" clId="{E6349838-F35F-43D1-BB9C-5AAE193A00DF}" dt="2023-06-02T15:42:49.421" v="267" actId="962"/>
          <ac:picMkLst>
            <pc:docMk/>
            <pc:sldMk cId="339145208" sldId="269"/>
            <ac:picMk id="75" creationId="{87962C1E-6ACF-C5C4-7F6D-11C05799AD15}"/>
          </ac:picMkLst>
        </pc:picChg>
        <pc:picChg chg="mod">
          <ac:chgData name="de-Jesus-Oliveira Victor-Adriel" userId="a708fc36-3c1b-42ab-b5e9-2e1fa3c6605e" providerId="ADAL" clId="{E6349838-F35F-43D1-BB9C-5AAE193A00DF}" dt="2023-06-02T15:42:49.421" v="267" actId="962"/>
          <ac:picMkLst>
            <pc:docMk/>
            <pc:sldMk cId="339145208" sldId="269"/>
            <ac:picMk id="84" creationId="{8A7FA522-49CA-44D8-A3B7-1D9F6FFA5B9A}"/>
          </ac:picMkLst>
        </pc:picChg>
        <pc:picChg chg="mod">
          <ac:chgData name="de-Jesus-Oliveira Victor-Adriel" userId="a708fc36-3c1b-42ab-b5e9-2e1fa3c6605e" providerId="ADAL" clId="{E6349838-F35F-43D1-BB9C-5AAE193A00DF}" dt="2023-06-02T15:42:49.421" v="267" actId="962"/>
          <ac:picMkLst>
            <pc:docMk/>
            <pc:sldMk cId="339145208" sldId="269"/>
            <ac:picMk id="86" creationId="{C3993C27-AE14-0A04-658C-EC2D5FC8CAD0}"/>
          </ac:picMkLst>
        </pc:picChg>
        <pc:picChg chg="mod">
          <ac:chgData name="de-Jesus-Oliveira Victor-Adriel" userId="a708fc36-3c1b-42ab-b5e9-2e1fa3c6605e" providerId="ADAL" clId="{E6349838-F35F-43D1-BB9C-5AAE193A00DF}" dt="2023-06-02T15:42:49.421" v="267" actId="962"/>
          <ac:picMkLst>
            <pc:docMk/>
            <pc:sldMk cId="339145208" sldId="269"/>
            <ac:picMk id="92" creationId="{FC151FC8-2EC0-AD70-F7E4-29DEA42EE22C}"/>
          </ac:picMkLst>
        </pc:picChg>
        <pc:picChg chg="mod">
          <ac:chgData name="de-Jesus-Oliveira Victor-Adriel" userId="a708fc36-3c1b-42ab-b5e9-2e1fa3c6605e" providerId="ADAL" clId="{E6349838-F35F-43D1-BB9C-5AAE193A00DF}" dt="2023-06-02T15:42:49.421" v="267" actId="962"/>
          <ac:picMkLst>
            <pc:docMk/>
            <pc:sldMk cId="339145208" sldId="269"/>
            <ac:picMk id="93" creationId="{B995237D-F9E0-E944-70F1-58E75AC79F89}"/>
          </ac:picMkLst>
        </pc:picChg>
        <pc:picChg chg="mod">
          <ac:chgData name="de-Jesus-Oliveira Victor-Adriel" userId="a708fc36-3c1b-42ab-b5e9-2e1fa3c6605e" providerId="ADAL" clId="{E6349838-F35F-43D1-BB9C-5AAE193A00DF}" dt="2023-06-02T15:42:49.421" v="267" actId="962"/>
          <ac:picMkLst>
            <pc:docMk/>
            <pc:sldMk cId="339145208" sldId="269"/>
            <ac:picMk id="103" creationId="{B6E123ED-97A7-8DA8-49C5-DA2F48B8CC25}"/>
          </ac:picMkLst>
        </pc:picChg>
        <pc:picChg chg="mod">
          <ac:chgData name="de-Jesus-Oliveira Victor-Adriel" userId="a708fc36-3c1b-42ab-b5e9-2e1fa3c6605e" providerId="ADAL" clId="{E6349838-F35F-43D1-BB9C-5AAE193A00DF}" dt="2023-06-02T15:42:49.421" v="267" actId="962"/>
          <ac:picMkLst>
            <pc:docMk/>
            <pc:sldMk cId="339145208" sldId="269"/>
            <ac:picMk id="104" creationId="{23EB438C-AD66-F8EB-2FFA-AD312ABCFD5A}"/>
          </ac:picMkLst>
        </pc:picChg>
        <pc:picChg chg="mod">
          <ac:chgData name="de-Jesus-Oliveira Victor-Adriel" userId="a708fc36-3c1b-42ab-b5e9-2e1fa3c6605e" providerId="ADAL" clId="{E6349838-F35F-43D1-BB9C-5AAE193A00DF}" dt="2023-06-02T15:42:49.421" v="267" actId="962"/>
          <ac:picMkLst>
            <pc:docMk/>
            <pc:sldMk cId="339145208" sldId="269"/>
            <ac:picMk id="107" creationId="{8A224E7D-A94A-4907-0BD7-6ADBE50F15DA}"/>
          </ac:picMkLst>
        </pc:picChg>
        <pc:picChg chg="mod">
          <ac:chgData name="de-Jesus-Oliveira Victor-Adriel" userId="a708fc36-3c1b-42ab-b5e9-2e1fa3c6605e" providerId="ADAL" clId="{E6349838-F35F-43D1-BB9C-5AAE193A00DF}" dt="2023-06-02T15:42:49.421" v="267" actId="962"/>
          <ac:picMkLst>
            <pc:docMk/>
            <pc:sldMk cId="339145208" sldId="269"/>
            <ac:picMk id="109" creationId="{E3A16EB0-84CF-2082-74D8-1EDBBB902D8F}"/>
          </ac:picMkLst>
        </pc:picChg>
        <pc:picChg chg="mod">
          <ac:chgData name="de-Jesus-Oliveira Victor-Adriel" userId="a708fc36-3c1b-42ab-b5e9-2e1fa3c6605e" providerId="ADAL" clId="{E6349838-F35F-43D1-BB9C-5AAE193A00DF}" dt="2023-06-02T15:42:49.421" v="267" actId="962"/>
          <ac:picMkLst>
            <pc:docMk/>
            <pc:sldMk cId="339145208" sldId="269"/>
            <ac:picMk id="111" creationId="{99185CB4-EC30-2EC2-4924-316F4DEC406A}"/>
          </ac:picMkLst>
        </pc:picChg>
        <pc:picChg chg="mod">
          <ac:chgData name="de-Jesus-Oliveira Victor-Adriel" userId="a708fc36-3c1b-42ab-b5e9-2e1fa3c6605e" providerId="ADAL" clId="{E6349838-F35F-43D1-BB9C-5AAE193A00DF}" dt="2023-06-02T15:42:49.421" v="267" actId="962"/>
          <ac:picMkLst>
            <pc:docMk/>
            <pc:sldMk cId="339145208" sldId="269"/>
            <ac:picMk id="114" creationId="{16E3A147-3351-AE51-24D0-04698D9A796C}"/>
          </ac:picMkLst>
        </pc:picChg>
        <pc:picChg chg="mod">
          <ac:chgData name="de-Jesus-Oliveira Victor-Adriel" userId="a708fc36-3c1b-42ab-b5e9-2e1fa3c6605e" providerId="ADAL" clId="{E6349838-F35F-43D1-BB9C-5AAE193A00DF}" dt="2023-06-02T15:42:49.421" v="267" actId="962"/>
          <ac:picMkLst>
            <pc:docMk/>
            <pc:sldMk cId="339145208" sldId="269"/>
            <ac:picMk id="115" creationId="{B669824D-38D1-0F01-B310-77C94C1A0387}"/>
          </ac:picMkLst>
        </pc:picChg>
        <pc:picChg chg="mod">
          <ac:chgData name="de-Jesus-Oliveira Victor-Adriel" userId="a708fc36-3c1b-42ab-b5e9-2e1fa3c6605e" providerId="ADAL" clId="{E6349838-F35F-43D1-BB9C-5AAE193A00DF}" dt="2023-06-02T15:42:49.421" v="267" actId="962"/>
          <ac:picMkLst>
            <pc:docMk/>
            <pc:sldMk cId="339145208" sldId="269"/>
            <ac:picMk id="116" creationId="{DD5F409C-3FC7-7588-367F-768E385E76D8}"/>
          </ac:picMkLst>
        </pc:picChg>
        <pc:picChg chg="mod">
          <ac:chgData name="de-Jesus-Oliveira Victor-Adriel" userId="a708fc36-3c1b-42ab-b5e9-2e1fa3c6605e" providerId="ADAL" clId="{E6349838-F35F-43D1-BB9C-5AAE193A00DF}" dt="2023-06-02T15:42:49.421" v="267" actId="962"/>
          <ac:picMkLst>
            <pc:docMk/>
            <pc:sldMk cId="339145208" sldId="269"/>
            <ac:picMk id="117" creationId="{91B6A0E2-DABC-8755-CD76-2B38D71ED1AC}"/>
          </ac:picMkLst>
        </pc:picChg>
        <pc:picChg chg="mod">
          <ac:chgData name="de-Jesus-Oliveira Victor-Adriel" userId="a708fc36-3c1b-42ab-b5e9-2e1fa3c6605e" providerId="ADAL" clId="{E6349838-F35F-43D1-BB9C-5AAE193A00DF}" dt="2023-06-02T15:42:49.421" v="267" actId="962"/>
          <ac:picMkLst>
            <pc:docMk/>
            <pc:sldMk cId="339145208" sldId="269"/>
            <ac:picMk id="125" creationId="{F734F249-D05A-F6C7-598B-A062C68DDDE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15.07.2024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15.07.2024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15.07.2024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15.07.2024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15.07.2024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15.07.2024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335084"/>
            <a:ext cx="44973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AT" sz="4800" b="0" i="0" u="none" strike="noStrike" kern="1200" cap="none" spc="0" normalizeH="0" baseline="0" noProof="0" dirty="0" err="1">
                <a:ln>
                  <a:noFill/>
                </a:ln>
                <a:solidFill>
                  <a:schemeClr val="tx1"/>
                </a:solidFill>
                <a:effectLst/>
                <a:uLnTx/>
                <a:uFillTx/>
                <a:latin typeface="Pangolin" panose="00000500000000000000" pitchFamily="2" charset="0"/>
                <a:ea typeface="+mn-ea"/>
                <a:cs typeface="+mn-cs"/>
              </a:rPr>
              <a:t>Lagemaße</a:t>
            </a:r>
            <a:endParaRPr kumimoji="0" lang="de-AT"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298845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4527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7360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80793" y="4405159"/>
            <a:ext cx="2252612" cy="400110"/>
          </a:xfrm>
          <a:prstGeom prst="rect">
            <a:avLst/>
          </a:prstGeom>
          <a:noFill/>
        </p:spPr>
        <p:txBody>
          <a:bodyPr wrap="square">
            <a:spAutoFit/>
          </a:bodyPr>
          <a:lstStyle/>
          <a:p>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1902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+ 227 weitere Einträge</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958" y="3900724"/>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4533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7907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0677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0455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1571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1571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1571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65597" y="565259"/>
            <a:ext cx="1956829" cy="1169551"/>
          </a:xfrm>
          <a:prstGeom prst="rect">
            <a:avLst/>
          </a:prstGeom>
          <a:noFill/>
        </p:spPr>
        <p:txBody>
          <a:bodyPr wrap="square">
            <a:spAutoFit/>
          </a:bodyPr>
          <a:lstStyle/>
          <a:p>
            <a:pPr algn="ctr"/>
            <a:r>
              <a:rPr lang="de-DE" sz="1000" dirty="0">
                <a:latin typeface="Pangolin" panose="00000500000000000000" pitchFamily="2" charset="0"/>
              </a:rPr>
              <a:t>Mit Programmiersprachen wie </a:t>
            </a:r>
            <a:r>
              <a:rPr lang="de-DE" sz="1000" b="1" dirty="0">
                <a:highlight>
                  <a:srgbClr val="C0C0C0"/>
                </a:highlight>
                <a:latin typeface="Pangolin" panose="00000500000000000000" pitchFamily="2" charset="0"/>
              </a:rPr>
              <a:t>R</a:t>
            </a:r>
            <a:r>
              <a:rPr lang="de-DE" sz="1000" dirty="0">
                <a:latin typeface="Pangolin" panose="00000500000000000000" pitchFamily="2" charset="0"/>
              </a:rPr>
              <a:t> kannst du </a:t>
            </a:r>
            <a:r>
              <a:rPr lang="de-DE" sz="1000" dirty="0" err="1">
                <a:latin typeface="Pangolin" panose="00000500000000000000" pitchFamily="2" charset="0"/>
              </a:rPr>
              <a:t>Lagemaße</a:t>
            </a:r>
            <a:r>
              <a:rPr lang="de-DE" sz="1000" dirty="0">
                <a:latin typeface="Pangolin" panose="00000500000000000000" pitchFamily="2" charset="0"/>
              </a:rPr>
              <a:t> für Attribute in großen </a:t>
            </a:r>
            <a:r>
              <a:rPr lang="de-DE" sz="1000" dirty="0" err="1">
                <a:latin typeface="Pangolin" panose="00000500000000000000" pitchFamily="2" charset="0"/>
              </a:rPr>
              <a:t>Datansetz</a:t>
            </a:r>
            <a:r>
              <a:rPr lang="de-DE" sz="1000" dirty="0">
                <a:latin typeface="Pangolin" panose="00000500000000000000" pitchFamily="2" charset="0"/>
              </a:rPr>
              <a:t> berechnen. Mit </a:t>
            </a:r>
            <a:r>
              <a:rPr lang="de-DE" sz="1000" dirty="0" err="1">
                <a:latin typeface="Pangolin" panose="00000500000000000000" pitchFamily="2" charset="0"/>
              </a:rPr>
              <a:t>libraries</a:t>
            </a:r>
            <a:r>
              <a:rPr lang="de-DE" sz="1000" dirty="0">
                <a:latin typeface="Pangolin" panose="00000500000000000000" pitchFamily="2" charset="0"/>
              </a:rPr>
              <a:t> für R, wie etwa </a:t>
            </a:r>
            <a:r>
              <a:rPr lang="de-DE" sz="1000" b="1" dirty="0" err="1">
                <a:highlight>
                  <a:srgbClr val="C0C0C0"/>
                </a:highlight>
                <a:latin typeface="Pangolin" panose="00000500000000000000" pitchFamily="2" charset="0"/>
              </a:rPr>
              <a:t>tidyverse</a:t>
            </a:r>
            <a:r>
              <a:rPr lang="de-DE" sz="1000" dirty="0">
                <a:latin typeface="Pangolin" panose="00000500000000000000" pitchFamily="2" charset="0"/>
              </a:rPr>
              <a:t>, kannst du die Verteilung der Daten schnell visualisieren.</a:t>
            </a:r>
            <a:endParaRPr lang="de-AT" sz="1000" dirty="0">
              <a:solidFill>
                <a:schemeClr val="tx1"/>
              </a:solidFill>
              <a:latin typeface="Pangolin" panose="00000500000000000000" pitchFamily="2" charset="0"/>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622410" y="525681"/>
            <a:ext cx="1956829" cy="1169551"/>
          </a:xfrm>
          <a:prstGeom prst="rect">
            <a:avLst/>
          </a:prstGeom>
          <a:noFill/>
        </p:spPr>
        <p:txBody>
          <a:bodyPr wrap="square">
            <a:spAutoFit/>
          </a:bodyPr>
          <a:lstStyle/>
          <a:p>
            <a:pPr algn="ctr"/>
            <a:r>
              <a:rPr lang="de-DE" sz="1000" dirty="0">
                <a:latin typeface="Pangolin" panose="00000500000000000000" pitchFamily="2" charset="0"/>
              </a:rPr>
              <a:t>In </a:t>
            </a:r>
            <a:r>
              <a:rPr lang="de-DE" sz="1000" dirty="0" err="1">
                <a:latin typeface="Pangolin" panose="00000500000000000000" pitchFamily="2" charset="0"/>
              </a:rPr>
              <a:t>tidyverse</a:t>
            </a:r>
            <a:r>
              <a:rPr lang="de-DE" sz="1000" dirty="0">
                <a:latin typeface="Pangolin" panose="00000500000000000000" pitchFamily="2" charset="0"/>
              </a:rPr>
              <a:t> hast du Zugriff auf Datensätze wie </a:t>
            </a:r>
            <a:r>
              <a:rPr lang="de-DE" sz="1000" b="1" dirty="0" err="1">
                <a:highlight>
                  <a:srgbClr val="C0C0C0"/>
                </a:highlight>
                <a:latin typeface="Pangolin" panose="00000500000000000000" pitchFamily="2" charset="0"/>
              </a:rPr>
              <a:t>mpg</a:t>
            </a:r>
            <a:r>
              <a:rPr lang="en-GB" sz="1000" dirty="0">
                <a:latin typeface="Pangolin" panose="00000500000000000000" pitchFamily="2" charset="0"/>
              </a:rPr>
              <a:t> </a:t>
            </a:r>
            <a:r>
              <a:rPr lang="en-GB" sz="1000" dirty="0" err="1">
                <a:latin typeface="Pangolin" panose="00000500000000000000" pitchFamily="2" charset="0"/>
              </a:rPr>
              <a:t>mit</a:t>
            </a:r>
            <a:r>
              <a:rPr lang="en-GB" sz="1000" dirty="0">
                <a:latin typeface="Pangolin" panose="00000500000000000000" pitchFamily="2" charset="0"/>
              </a:rPr>
              <a:t> </a:t>
            </a:r>
            <a:r>
              <a:rPr lang="en-GB" sz="1000" dirty="0" err="1">
                <a:latin typeface="Pangolin" panose="00000500000000000000" pitchFamily="2" charset="0"/>
              </a:rPr>
              <a:t>Kraftstoffverbrauchsdaten</a:t>
            </a:r>
            <a:r>
              <a:rPr lang="en-GB" sz="1000" dirty="0">
                <a:latin typeface="Pangolin" panose="00000500000000000000" pitchFamily="2" charset="0"/>
              </a:rPr>
              <a:t>. Darin </a:t>
            </a:r>
            <a:r>
              <a:rPr lang="en-GB" sz="1000" dirty="0" err="1">
                <a:latin typeface="Pangolin" panose="00000500000000000000" pitchFamily="2" charset="0"/>
              </a:rPr>
              <a:t>finden</a:t>
            </a:r>
            <a:r>
              <a:rPr lang="en-GB" sz="1000" dirty="0">
                <a:latin typeface="Pangolin" panose="00000500000000000000" pitchFamily="2" charset="0"/>
              </a:rPr>
              <a:t> </a:t>
            </a:r>
            <a:r>
              <a:rPr lang="en-GB" sz="1000" dirty="0" err="1">
                <a:latin typeface="Pangolin" panose="00000500000000000000" pitchFamily="2" charset="0"/>
              </a:rPr>
              <a:t>sich</a:t>
            </a:r>
            <a:r>
              <a:rPr lang="en-GB" sz="1000" dirty="0">
                <a:latin typeface="Pangolin" panose="00000500000000000000" pitchFamily="2" charset="0"/>
              </a:rPr>
              <a:t> 11 Attribute, </a:t>
            </a:r>
            <a:r>
              <a:rPr lang="en-GB" sz="1000" dirty="0" err="1">
                <a:latin typeface="Pangolin" panose="00000500000000000000" pitchFamily="2" charset="0"/>
              </a:rPr>
              <a:t>wie</a:t>
            </a:r>
            <a:r>
              <a:rPr lang="en-GB" sz="1000" dirty="0">
                <a:latin typeface="Pangolin" panose="00000500000000000000" pitchFamily="2" charset="0"/>
              </a:rPr>
              <a:t> </a:t>
            </a:r>
            <a:r>
              <a:rPr lang="en-GB" sz="1000" dirty="0" err="1">
                <a:latin typeface="Pangolin" panose="00000500000000000000" pitchFamily="2" charset="0"/>
              </a:rPr>
              <a:t>Automodell</a:t>
            </a:r>
            <a:r>
              <a:rPr lang="en-GB" sz="1000" dirty="0">
                <a:latin typeface="Pangolin" panose="00000500000000000000" pitchFamily="2" charset="0"/>
              </a:rPr>
              <a:t>, </a:t>
            </a:r>
            <a:r>
              <a:rPr lang="en-GB" sz="1000" dirty="0" err="1">
                <a:latin typeface="Pangolin" panose="00000500000000000000" pitchFamily="2" charset="0"/>
              </a:rPr>
              <a:t>Herstellungsjahr</a:t>
            </a:r>
            <a:r>
              <a:rPr lang="en-GB" sz="1000" dirty="0">
                <a:latin typeface="Pangolin" panose="00000500000000000000" pitchFamily="2" charset="0"/>
              </a:rPr>
              <a:t> und </a:t>
            </a:r>
            <a:r>
              <a:rPr lang="en-GB" sz="1000" dirty="0" err="1">
                <a:latin typeface="Pangolin" panose="00000500000000000000" pitchFamily="2" charset="0"/>
              </a:rPr>
              <a:t>Kraftstoffverbrauch</a:t>
            </a:r>
            <a:r>
              <a:rPr lang="en-GB" sz="1000" dirty="0">
                <a:latin typeface="Pangolin" panose="00000500000000000000" pitchFamily="2" charset="0"/>
              </a:rPr>
              <a:t> pro </a:t>
            </a:r>
            <a:r>
              <a:rPr lang="en-GB" sz="1000" dirty="0" err="1">
                <a:latin typeface="Pangolin" panose="00000500000000000000" pitchFamily="2" charset="0"/>
              </a:rPr>
              <a:t>Meile</a:t>
            </a:r>
            <a:r>
              <a:rPr lang="en-GB" sz="1000" dirty="0">
                <a:latin typeface="Pangolin" panose="00000500000000000000" pitchFamily="2" charset="0"/>
              </a:rPr>
              <a:t> auf der Autobahn (</a:t>
            </a:r>
            <a:r>
              <a:rPr lang="en-GB" sz="1000" dirty="0" err="1">
                <a:latin typeface="Pangolin" panose="00000500000000000000" pitchFamily="2" charset="0"/>
              </a:rPr>
              <a:t>hwy</a:t>
            </a:r>
            <a:r>
              <a:rPr lang="en-GB"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85875"/>
            <a:ext cx="6223328" cy="400110"/>
          </a:xfrm>
          <a:prstGeom prst="rect">
            <a:avLst/>
          </a:prstGeom>
          <a:noFill/>
        </p:spPr>
        <p:txBody>
          <a:bodyPr wrap="square">
            <a:spAutoFit/>
          </a:bodyPr>
          <a:lstStyle/>
          <a:p>
            <a:pPr algn="ctr"/>
            <a:r>
              <a:rPr lang="de-DE" sz="1000" dirty="0">
                <a:latin typeface="Pangolin" panose="00000500000000000000" pitchFamily="2" charset="0"/>
              </a:rPr>
              <a:t>Die Wertverteilung beim Kraftstoffverbrauch (</a:t>
            </a:r>
            <a:r>
              <a:rPr lang="de-DE" sz="1000" dirty="0" err="1">
                <a:latin typeface="Pangolin" panose="00000500000000000000" pitchFamily="2" charset="0"/>
              </a:rPr>
              <a:t>hwy</a:t>
            </a:r>
            <a:r>
              <a:rPr lang="de-DE" sz="1000" dirty="0">
                <a:latin typeface="Pangolin" panose="00000500000000000000" pitchFamily="2" charset="0"/>
              </a:rPr>
              <a:t>) kannst du mit </a:t>
            </a:r>
            <a:r>
              <a:rPr lang="de-DE" sz="1000" b="1" dirty="0" err="1">
                <a:highlight>
                  <a:srgbClr val="C0C0C0"/>
                </a:highlight>
                <a:latin typeface="Pangolin" panose="00000500000000000000" pitchFamily="2" charset="0"/>
              </a:rPr>
              <a:t>ggplot</a:t>
            </a:r>
            <a:r>
              <a:rPr lang="de-DE" sz="1000" dirty="0">
                <a:latin typeface="Pangolin" panose="00000500000000000000" pitchFamily="2" charset="0"/>
              </a:rPr>
              <a:t>, das in </a:t>
            </a:r>
            <a:r>
              <a:rPr lang="de-DE" sz="1000" dirty="0" err="1">
                <a:latin typeface="Pangolin" panose="00000500000000000000" pitchFamily="2" charset="0"/>
              </a:rPr>
              <a:t>tidyverse</a:t>
            </a:r>
            <a:r>
              <a:rPr lang="de-DE" sz="1000" dirty="0">
                <a:latin typeface="Pangolin" panose="00000500000000000000" pitchFamily="2" charset="0"/>
              </a:rPr>
              <a:t> enthalten ist, in Form eines Histogramms, einer Dichtekurve, oder beidem visualisieren.</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735066"/>
            <a:ext cx="1899726" cy="1169551"/>
          </a:xfrm>
          <a:prstGeom prst="rect">
            <a:avLst/>
          </a:prstGeom>
          <a:noFill/>
        </p:spPr>
        <p:txBody>
          <a:bodyPr wrap="square">
            <a:spAutoFit/>
          </a:bodyPr>
          <a:lstStyle/>
          <a:p>
            <a:pPr algn="ctr"/>
            <a:r>
              <a:rPr lang="de-DE" sz="1000" dirty="0">
                <a:latin typeface="Pangolin" panose="00000500000000000000" pitchFamily="2" charset="0"/>
              </a:rPr>
              <a:t>R hat native Funktionen, um Mittelwert und Median zu berechnen. Für den Modus kannst du dir deine eigene Funktion schreiben, oder die Most </a:t>
            </a:r>
            <a:r>
              <a:rPr lang="de-DE" sz="1000" dirty="0" err="1">
                <a:latin typeface="Pangolin" panose="00000500000000000000" pitchFamily="2" charset="0"/>
              </a:rPr>
              <a:t>Likely</a:t>
            </a:r>
            <a:r>
              <a:rPr lang="de-DE" sz="1000" dirty="0">
                <a:latin typeface="Pangolin" panose="00000500000000000000" pitchFamily="2" charset="0"/>
              </a:rPr>
              <a:t> Values (mlv) aus der Library </a:t>
            </a:r>
            <a:r>
              <a:rPr lang="de-DE" sz="1000" dirty="0" err="1">
                <a:latin typeface="Pangolin" panose="00000500000000000000" pitchFamily="2" charset="0"/>
              </a:rPr>
              <a:t>modeest</a:t>
            </a:r>
            <a:r>
              <a:rPr lang="de-DE" sz="1000" dirty="0">
                <a:latin typeface="Pangolin" panose="00000500000000000000" pitchFamily="2" charset="0"/>
              </a:rPr>
              <a:t> verwenden.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Quellen:</a:t>
            </a:r>
          </a:p>
          <a:p>
            <a:endParaRPr lang="de-AT" sz="1100" dirty="0">
              <a:latin typeface="Segoe UI" panose="020B0502040204020203" pitchFamily="34" charset="0"/>
              <a:cs typeface="Segoe UI" panose="020B0502040204020203" pitchFamily="34" charset="0"/>
            </a:endParaRPr>
          </a:p>
          <a:p>
            <a:endParaRPr lang="de-AT"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Downey, A. (2014). Think stats: exploratory data analysis. O'Reilly Media, Inc.</a:t>
            </a:r>
          </a:p>
          <a:p>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Field, A. (2022). An adventure in statistics: The reality enigma. Sage. </a:t>
            </a:r>
            <a:endParaRPr lang="de-AT" sz="1100" dirty="0">
              <a:latin typeface="Segoe UI" panose="020B0502040204020203" pitchFamily="34" charset="0"/>
              <a:cs typeface="Segoe UI" panose="020B0502040204020203" pitchFamily="34" charset="0"/>
            </a:endParaRPr>
          </a:p>
        </p:txBody>
      </p:sp>
      <p:sp>
        <p:nvSpPr>
          <p:cNvPr id="3" name="Textfeld 1">
            <a:extLst>
              <a:ext uri="{FF2B5EF4-FFF2-40B4-BE49-F238E27FC236}">
                <a16:creationId xmlns:a16="http://schemas.microsoft.com/office/drawing/2014/main" id="{0BC1CF79-409D-6F06-B294-7B5402711524}"/>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Lagemaße</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a:ln>
                  <a:noFill/>
                </a:ln>
                <a:solidFill>
                  <a:srgbClr val="333333"/>
                </a:solidFill>
                <a:effectLst/>
                <a:uLnTx/>
                <a:uFillTx/>
                <a:latin typeface="Source Sans Pro"/>
                <a:ea typeface="Source Sans Pro"/>
                <a:cs typeface="+mn-cs"/>
              </a:rPr>
              <a:t>© 2024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by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by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employed</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by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of</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is</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licensed</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under</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view</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copy</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of</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this</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license</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a:t>
            </a:r>
            <a:r>
              <a:rPr kumimoji="0" lang="de-DE" sz="1100" b="0" i="0" u="none" strike="noStrike" kern="1200" cap="none" spc="0" normalizeH="0" baseline="0" noProof="0" dirty="0" err="1">
                <a:ln>
                  <a:noFill/>
                </a:ln>
                <a:solidFill>
                  <a:srgbClr val="333333"/>
                </a:solidFill>
                <a:effectLst/>
                <a:uLnTx/>
                <a:uFillTx/>
                <a:latin typeface="Source Sans Pro"/>
                <a:ea typeface="Source Sans Pro"/>
                <a:cs typeface="+mn-cs"/>
              </a:rPr>
              <a:t>visit</a:t>
            </a:r>
            <a:r>
              <a:rPr kumimoji="0" lang="de-DE" sz="1100" b="0" i="0" u="none" strike="noStrike" kern="1200" cap="none" spc="0" normalizeH="0" baseline="0" noProof="0" dirty="0">
                <a:ln>
                  <a:noFill/>
                </a:ln>
                <a:solidFill>
                  <a:srgbClr val="333333"/>
                </a:solidFill>
                <a:effectLst/>
                <a:uLnTx/>
                <a:uFillTx/>
                <a:latin typeface="Source Sans Pro"/>
                <a:ea typeface="Source Sans Pro"/>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ource Sans Pro"/>
              <a:ea typeface="Source Sans Pro"/>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Dieser Comic wurde im Zuge des Forschungsprojekts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gefördert von der Fachhochschule St. Pölten im Rahmen des Innovation Call 2022, erstellt.</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Projektteam:</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Kontakt: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Illustrationen</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C8EFDA5B-0D59-E3EF-BF0F-32745B8C48C4}"/>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54F8D709-597E-A9E2-C4CD-74163626842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4192119"/>
            <a:ext cx="107951"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383308" y="3621088"/>
            <a:ext cx="2071217" cy="2951163"/>
          </a:xfrm>
          <a:custGeom>
            <a:avLst/>
            <a:gdLst>
              <a:gd name="connsiteX0" fmla="*/ 0 w 2071217"/>
              <a:gd name="connsiteY0" fmla="*/ 0 h 2951163"/>
              <a:gd name="connsiteX1" fmla="*/ 628269 w 2071217"/>
              <a:gd name="connsiteY1" fmla="*/ 0 h 2951163"/>
              <a:gd name="connsiteX2" fmla="*/ 1277250 w 2071217"/>
              <a:gd name="connsiteY2" fmla="*/ 0 h 2951163"/>
              <a:gd name="connsiteX3" fmla="*/ 2071217 w 2071217"/>
              <a:gd name="connsiteY3" fmla="*/ 0 h 2951163"/>
              <a:gd name="connsiteX4" fmla="*/ 2071217 w 2071217"/>
              <a:gd name="connsiteY4" fmla="*/ 560721 h 2951163"/>
              <a:gd name="connsiteX5" fmla="*/ 2071217 w 2071217"/>
              <a:gd name="connsiteY5" fmla="*/ 1209977 h 2951163"/>
              <a:gd name="connsiteX6" fmla="*/ 2071217 w 2071217"/>
              <a:gd name="connsiteY6" fmla="*/ 1711675 h 2951163"/>
              <a:gd name="connsiteX7" fmla="*/ 2071217 w 2071217"/>
              <a:gd name="connsiteY7" fmla="*/ 2242884 h 2951163"/>
              <a:gd name="connsiteX8" fmla="*/ 2071217 w 2071217"/>
              <a:gd name="connsiteY8" fmla="*/ 2951163 h 2951163"/>
              <a:gd name="connsiteX9" fmla="*/ 1442948 w 2071217"/>
              <a:gd name="connsiteY9" fmla="*/ 2951163 h 2951163"/>
              <a:gd name="connsiteX10" fmla="*/ 793967 w 2071217"/>
              <a:gd name="connsiteY10" fmla="*/ 2951163 h 2951163"/>
              <a:gd name="connsiteX11" fmla="*/ 0 w 2071217"/>
              <a:gd name="connsiteY11" fmla="*/ 2951163 h 2951163"/>
              <a:gd name="connsiteX12" fmla="*/ 0 w 2071217"/>
              <a:gd name="connsiteY12" fmla="*/ 2449465 h 2951163"/>
              <a:gd name="connsiteX13" fmla="*/ 0 w 2071217"/>
              <a:gd name="connsiteY13" fmla="*/ 1829721 h 2951163"/>
              <a:gd name="connsiteX14" fmla="*/ 0 w 2071217"/>
              <a:gd name="connsiteY14" fmla="*/ 1239488 h 2951163"/>
              <a:gd name="connsiteX15" fmla="*/ 0 w 2071217"/>
              <a:gd name="connsiteY15" fmla="*/ 708279 h 2951163"/>
              <a:gd name="connsiteX16" fmla="*/ 0 w 2071217"/>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71217" h="2951163" extrusionOk="0">
                <a:moveTo>
                  <a:pt x="0" y="0"/>
                </a:moveTo>
                <a:cubicBezTo>
                  <a:pt x="164913" y="-16988"/>
                  <a:pt x="497986" y="29910"/>
                  <a:pt x="628269" y="0"/>
                </a:cubicBezTo>
                <a:cubicBezTo>
                  <a:pt x="758552" y="-29910"/>
                  <a:pt x="1007172" y="17821"/>
                  <a:pt x="1277250" y="0"/>
                </a:cubicBezTo>
                <a:cubicBezTo>
                  <a:pt x="1547328" y="-17821"/>
                  <a:pt x="1717353" y="-31606"/>
                  <a:pt x="2071217" y="0"/>
                </a:cubicBezTo>
                <a:cubicBezTo>
                  <a:pt x="2083399" y="245709"/>
                  <a:pt x="2061674" y="343479"/>
                  <a:pt x="2071217" y="560721"/>
                </a:cubicBezTo>
                <a:cubicBezTo>
                  <a:pt x="2080760" y="777963"/>
                  <a:pt x="2101107" y="886218"/>
                  <a:pt x="2071217" y="1209977"/>
                </a:cubicBezTo>
                <a:cubicBezTo>
                  <a:pt x="2041327" y="1533736"/>
                  <a:pt x="2064218" y="1542940"/>
                  <a:pt x="2071217" y="1711675"/>
                </a:cubicBezTo>
                <a:cubicBezTo>
                  <a:pt x="2078216" y="1880410"/>
                  <a:pt x="2081114" y="2114975"/>
                  <a:pt x="2071217" y="2242884"/>
                </a:cubicBezTo>
                <a:cubicBezTo>
                  <a:pt x="2061320" y="2370793"/>
                  <a:pt x="2102124" y="2753717"/>
                  <a:pt x="2071217" y="2951163"/>
                </a:cubicBezTo>
                <a:cubicBezTo>
                  <a:pt x="1761959" y="2961379"/>
                  <a:pt x="1637826" y="2951151"/>
                  <a:pt x="1442948" y="2951163"/>
                </a:cubicBezTo>
                <a:cubicBezTo>
                  <a:pt x="1248070" y="2951175"/>
                  <a:pt x="1053644" y="2964331"/>
                  <a:pt x="793967" y="2951163"/>
                </a:cubicBezTo>
                <a:cubicBezTo>
                  <a:pt x="534290" y="2937995"/>
                  <a:pt x="317161" y="2927435"/>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597" y="7420562"/>
            <a:ext cx="425143" cy="376088"/>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2" name="Title 1">
            <a:extLst>
              <a:ext uri="{FF2B5EF4-FFF2-40B4-BE49-F238E27FC236}">
                <a16:creationId xmlns:a16="http://schemas.microsoft.com/office/drawing/2014/main" id="{1D6318BD-2508-770C-1108-C765666AC341}"/>
              </a:ext>
              <a:ext uri="{C183D7F6-B498-43B3-948B-1728B52AA6E4}">
                <adec:decorative xmlns:adec="http://schemas.microsoft.com/office/drawing/2017/decorative" val="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50" name="Textfeld 49">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25" name="Rechteck 24">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000" dirty="0">
                <a:solidFill>
                  <a:schemeClr val="tx1"/>
                </a:solidFill>
                <a:latin typeface="Pangolin" panose="00000500000000000000" pitchFamily="2" charset="0"/>
              </a:rPr>
              <a:t>Es ist ein geschäftiger Tag im Zentralbüro…</a:t>
            </a: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645060" cy="350703"/>
          </a:xfrm>
          <a:custGeom>
            <a:avLst/>
            <a:gdLst>
              <a:gd name="connsiteX0" fmla="*/ 0 w 645060"/>
              <a:gd name="connsiteY0" fmla="*/ 58452 h 350703"/>
              <a:gd name="connsiteX1" fmla="*/ 58452 w 645060"/>
              <a:gd name="connsiteY1" fmla="*/ 0 h 350703"/>
              <a:gd name="connsiteX2" fmla="*/ 107510 w 645060"/>
              <a:gd name="connsiteY2" fmla="*/ 0 h 350703"/>
              <a:gd name="connsiteX3" fmla="*/ 107510 w 645060"/>
              <a:gd name="connsiteY3" fmla="*/ 0 h 350703"/>
              <a:gd name="connsiteX4" fmla="*/ 268775 w 645060"/>
              <a:gd name="connsiteY4" fmla="*/ 0 h 350703"/>
              <a:gd name="connsiteX5" fmla="*/ 586608 w 645060"/>
              <a:gd name="connsiteY5" fmla="*/ 0 h 350703"/>
              <a:gd name="connsiteX6" fmla="*/ 645060 w 645060"/>
              <a:gd name="connsiteY6" fmla="*/ 58452 h 350703"/>
              <a:gd name="connsiteX7" fmla="*/ 645060 w 645060"/>
              <a:gd name="connsiteY7" fmla="*/ 204577 h 350703"/>
              <a:gd name="connsiteX8" fmla="*/ 645060 w 645060"/>
              <a:gd name="connsiteY8" fmla="*/ 204577 h 350703"/>
              <a:gd name="connsiteX9" fmla="*/ 645060 w 645060"/>
              <a:gd name="connsiteY9" fmla="*/ 292253 h 350703"/>
              <a:gd name="connsiteX10" fmla="*/ 645060 w 645060"/>
              <a:gd name="connsiteY10" fmla="*/ 292251 h 350703"/>
              <a:gd name="connsiteX11" fmla="*/ 586608 w 645060"/>
              <a:gd name="connsiteY11" fmla="*/ 350703 h 350703"/>
              <a:gd name="connsiteX12" fmla="*/ 268775 w 645060"/>
              <a:gd name="connsiteY12" fmla="*/ 350703 h 350703"/>
              <a:gd name="connsiteX13" fmla="*/ 55791 w 645060"/>
              <a:gd name="connsiteY13" fmla="*/ 506068 h 350703"/>
              <a:gd name="connsiteX14" fmla="*/ 107510 w 645060"/>
              <a:gd name="connsiteY14" fmla="*/ 350703 h 350703"/>
              <a:gd name="connsiteX15" fmla="*/ 58452 w 645060"/>
              <a:gd name="connsiteY15" fmla="*/ 350703 h 350703"/>
              <a:gd name="connsiteX16" fmla="*/ 0 w 645060"/>
              <a:gd name="connsiteY16" fmla="*/ 292251 h 350703"/>
              <a:gd name="connsiteX17" fmla="*/ 0 w 645060"/>
              <a:gd name="connsiteY17" fmla="*/ 292253 h 350703"/>
              <a:gd name="connsiteX18" fmla="*/ 0 w 645060"/>
              <a:gd name="connsiteY18" fmla="*/ 204577 h 350703"/>
              <a:gd name="connsiteX19" fmla="*/ 0 w 645060"/>
              <a:gd name="connsiteY19" fmla="*/ 204577 h 350703"/>
              <a:gd name="connsiteX20" fmla="*/ 0 w 645060"/>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5060" h="350703" fill="none" extrusionOk="0">
                <a:moveTo>
                  <a:pt x="0" y="58452"/>
                </a:moveTo>
                <a:cubicBezTo>
                  <a:pt x="-863" y="26686"/>
                  <a:pt x="26998" y="-5765"/>
                  <a:pt x="58452" y="0"/>
                </a:cubicBezTo>
                <a:cubicBezTo>
                  <a:pt x="75404" y="570"/>
                  <a:pt x="96877" y="-1419"/>
                  <a:pt x="107510" y="0"/>
                </a:cubicBezTo>
                <a:lnTo>
                  <a:pt x="107510" y="0"/>
                </a:lnTo>
                <a:cubicBezTo>
                  <a:pt x="171772" y="7905"/>
                  <a:pt x="204091" y="-1846"/>
                  <a:pt x="268775" y="0"/>
                </a:cubicBezTo>
                <a:cubicBezTo>
                  <a:pt x="387675" y="104"/>
                  <a:pt x="445820" y="-4057"/>
                  <a:pt x="586608" y="0"/>
                </a:cubicBezTo>
                <a:cubicBezTo>
                  <a:pt x="621127" y="3983"/>
                  <a:pt x="645626" y="25586"/>
                  <a:pt x="645060" y="58452"/>
                </a:cubicBezTo>
                <a:cubicBezTo>
                  <a:pt x="651893" y="129846"/>
                  <a:pt x="648493" y="159959"/>
                  <a:pt x="645060" y="204577"/>
                </a:cubicBezTo>
                <a:lnTo>
                  <a:pt x="645060" y="204577"/>
                </a:lnTo>
                <a:cubicBezTo>
                  <a:pt x="641655" y="242563"/>
                  <a:pt x="643602" y="273195"/>
                  <a:pt x="645060" y="292253"/>
                </a:cubicBezTo>
                <a:lnTo>
                  <a:pt x="645060" y="292251"/>
                </a:lnTo>
                <a:cubicBezTo>
                  <a:pt x="645445" y="325948"/>
                  <a:pt x="619058" y="344728"/>
                  <a:pt x="586608" y="350703"/>
                </a:cubicBezTo>
                <a:cubicBezTo>
                  <a:pt x="486334" y="364321"/>
                  <a:pt x="356424" y="343149"/>
                  <a:pt x="268775" y="350703"/>
                </a:cubicBezTo>
                <a:cubicBezTo>
                  <a:pt x="170618" y="412710"/>
                  <a:pt x="140794" y="437699"/>
                  <a:pt x="55791" y="506068"/>
                </a:cubicBezTo>
                <a:cubicBezTo>
                  <a:pt x="65420" y="452575"/>
                  <a:pt x="95616" y="390988"/>
                  <a:pt x="107510" y="350703"/>
                </a:cubicBezTo>
                <a:cubicBezTo>
                  <a:pt x="96595" y="350892"/>
                  <a:pt x="82450" y="350604"/>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645060" h="350703" stroke="0" extrusionOk="0">
                <a:moveTo>
                  <a:pt x="0" y="58452"/>
                </a:moveTo>
                <a:cubicBezTo>
                  <a:pt x="-6542" y="21753"/>
                  <a:pt x="29167" y="-981"/>
                  <a:pt x="58452" y="0"/>
                </a:cubicBezTo>
                <a:cubicBezTo>
                  <a:pt x="69583" y="-1287"/>
                  <a:pt x="84915" y="766"/>
                  <a:pt x="107510" y="0"/>
                </a:cubicBezTo>
                <a:lnTo>
                  <a:pt x="107510" y="0"/>
                </a:lnTo>
                <a:cubicBezTo>
                  <a:pt x="151472" y="4088"/>
                  <a:pt x="226915" y="-3457"/>
                  <a:pt x="268775" y="0"/>
                </a:cubicBezTo>
                <a:cubicBezTo>
                  <a:pt x="342238" y="-15800"/>
                  <a:pt x="468729" y="11159"/>
                  <a:pt x="586608" y="0"/>
                </a:cubicBezTo>
                <a:cubicBezTo>
                  <a:pt x="622747" y="3605"/>
                  <a:pt x="640312" y="27536"/>
                  <a:pt x="645060" y="58452"/>
                </a:cubicBezTo>
                <a:cubicBezTo>
                  <a:pt x="645337" y="102424"/>
                  <a:pt x="647690" y="147534"/>
                  <a:pt x="645060" y="204577"/>
                </a:cubicBezTo>
                <a:lnTo>
                  <a:pt x="645060" y="204577"/>
                </a:lnTo>
                <a:cubicBezTo>
                  <a:pt x="646457" y="245793"/>
                  <a:pt x="643015" y="274671"/>
                  <a:pt x="645060" y="292253"/>
                </a:cubicBezTo>
                <a:lnTo>
                  <a:pt x="645060" y="292251"/>
                </a:lnTo>
                <a:cubicBezTo>
                  <a:pt x="650609" y="323218"/>
                  <a:pt x="619820" y="350763"/>
                  <a:pt x="586608" y="350703"/>
                </a:cubicBezTo>
                <a:cubicBezTo>
                  <a:pt x="446525" y="346112"/>
                  <a:pt x="390487" y="341088"/>
                  <a:pt x="268775" y="350703"/>
                </a:cubicBezTo>
                <a:cubicBezTo>
                  <a:pt x="183388" y="415967"/>
                  <a:pt x="136158" y="447262"/>
                  <a:pt x="55791" y="506068"/>
                </a:cubicBezTo>
                <a:cubicBezTo>
                  <a:pt x="76300" y="447162"/>
                  <a:pt x="90326" y="392090"/>
                  <a:pt x="107510" y="350703"/>
                </a:cubicBezTo>
                <a:cubicBezTo>
                  <a:pt x="96336" y="353149"/>
                  <a:pt x="71854" y="352413"/>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prstGeom prst="wedgeRoundRectCallout">
                    <a:avLst>
                      <a:gd name="adj1" fmla="val -41351"/>
                      <a:gd name="adj2" fmla="val 94301"/>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*seufz*</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Neuling, bist du bereit für deine Präsentation heute?</a:t>
            </a:r>
            <a:endParaRPr lang="de-AT" sz="1000"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6EF1BE89-8274-41B4-9325-6208789C84BA}"/>
              </a:ext>
            </a:extLst>
          </p:cNvPr>
          <p:cNvSpPr txBox="1"/>
          <p:nvPr/>
        </p:nvSpPr>
        <p:spPr>
          <a:xfrm>
            <a:off x="2403474" y="3666008"/>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Nicht wirklich… Ich habe viele Daten gesammelt, aber habe nur ein paar Minuten, um alles zu präsentieren!</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735FDD67-08E8-4151-8A65-D74BC6B368CC}"/>
              </a:ext>
            </a:extLst>
          </p:cNvPr>
          <p:cNvSpPr txBox="1"/>
          <p:nvPr/>
        </p:nvSpPr>
        <p:spPr>
          <a:xfrm>
            <a:off x="3386139" y="4395493"/>
            <a:ext cx="806916" cy="1015663"/>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Warum zeigst du nicht einfach die wichtigsten Fakten?</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5C958BC1-8337-4871-8F17-BBA99AB6E256}"/>
              </a:ext>
            </a:extLst>
          </p:cNvPr>
          <p:cNvSpPr txBox="1"/>
          <p:nvPr/>
        </p:nvSpPr>
        <p:spPr>
          <a:xfrm>
            <a:off x="4608699" y="3653712"/>
            <a:ext cx="2026306"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Aber es gibt so viele wichtige Fakten! Ich weiß nicht, auf welche ich mich konzentrieren soll…</a:t>
            </a:r>
            <a:endParaRPr lang="de-AT" sz="1000" dirty="0">
              <a:solidFill>
                <a:schemeClr val="tx1"/>
              </a:solidFill>
              <a:latin typeface="Pangolin" panose="00000500000000000000" pitchFamily="2" charset="0"/>
            </a:endParaRPr>
          </a:p>
        </p:txBody>
      </p:sp>
      <p:sp>
        <p:nvSpPr>
          <p:cNvPr id="44" name="Textfeld 43">
            <a:extLst>
              <a:ext uri="{FF2B5EF4-FFF2-40B4-BE49-F238E27FC236}">
                <a16:creationId xmlns:a16="http://schemas.microsoft.com/office/drawing/2014/main" id="{6974D561-8548-4C46-98A0-42EA1DCD7898}"/>
              </a:ext>
            </a:extLst>
          </p:cNvPr>
          <p:cNvSpPr txBox="1"/>
          <p:nvPr/>
        </p:nvSpPr>
        <p:spPr>
          <a:xfrm>
            <a:off x="5782424" y="4745567"/>
            <a:ext cx="517099" cy="246221"/>
          </a:xfrm>
          <a:prstGeom prst="rect">
            <a:avLst/>
          </a:prstGeom>
          <a:noFill/>
        </p:spPr>
        <p:txBody>
          <a:bodyPr wrap="square">
            <a:spAutoFit/>
          </a:bodyPr>
          <a:lstStyle/>
          <a:p>
            <a:pPr algn="ctr"/>
            <a:r>
              <a:rPr lang="de-DE" sz="1000" dirty="0">
                <a:latin typeface="Pangolin" panose="00000500000000000000" pitchFamily="2" charset="0"/>
              </a:rPr>
              <a:t>Nun…</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9F562B83-7200-4986-A521-5724F41075AC}"/>
              </a:ext>
            </a:extLst>
          </p:cNvPr>
          <p:cNvSpPr txBox="1"/>
          <p:nvPr/>
        </p:nvSpPr>
        <p:spPr>
          <a:xfrm>
            <a:off x="333218" y="6848445"/>
            <a:ext cx="1543612"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Du könntest mit den </a:t>
            </a:r>
            <a:r>
              <a:rPr lang="de-DE" sz="1000" dirty="0">
                <a:solidFill>
                  <a:schemeClr val="tx1"/>
                </a:solidFill>
                <a:highlight>
                  <a:srgbClr val="C0C0C0"/>
                </a:highlight>
                <a:latin typeface="Pangolin" panose="00000500000000000000" pitchFamily="2" charset="0"/>
              </a:rPr>
              <a:t>LAGEMAẞEN</a:t>
            </a:r>
            <a:r>
              <a:rPr lang="de-DE" sz="1000" dirty="0">
                <a:solidFill>
                  <a:schemeClr val="tx1"/>
                </a:solidFill>
                <a:latin typeface="Pangolin" panose="00000500000000000000" pitchFamily="2" charset="0"/>
              </a:rPr>
              <a:t> anfangen. So bekommst du einen </a:t>
            </a:r>
            <a:r>
              <a:rPr lang="de-DE" sz="1000" dirty="0">
                <a:latin typeface="Pangolin" panose="00000500000000000000" pitchFamily="2" charset="0"/>
              </a:rPr>
              <a:t>guten Überblick über deine Daten.</a:t>
            </a:r>
            <a:endParaRPr lang="de-AT" sz="1000" dirty="0">
              <a:solidFill>
                <a:schemeClr val="tx1"/>
              </a:solidFill>
              <a:latin typeface="Pangolin" panose="00000500000000000000" pitchFamily="2" charset="0"/>
            </a:endParaRPr>
          </a:p>
        </p:txBody>
      </p:sp>
      <p:sp>
        <p:nvSpPr>
          <p:cNvPr id="45" name="Textfeld 44">
            <a:extLst>
              <a:ext uri="{FF2B5EF4-FFF2-40B4-BE49-F238E27FC236}">
                <a16:creationId xmlns:a16="http://schemas.microsoft.com/office/drawing/2014/main" id="{D014CC71-27EF-4927-9D32-ED8ABEA9F0DB}"/>
              </a:ext>
            </a:extLst>
          </p:cNvPr>
          <p:cNvSpPr txBox="1"/>
          <p:nvPr/>
        </p:nvSpPr>
        <p:spPr>
          <a:xfrm>
            <a:off x="1260509" y="7786874"/>
            <a:ext cx="1003715" cy="553998"/>
          </a:xfrm>
          <a:prstGeom prst="rect">
            <a:avLst/>
          </a:prstGeom>
          <a:noFill/>
        </p:spPr>
        <p:txBody>
          <a:bodyPr wrap="square">
            <a:spAutoFit/>
          </a:bodyPr>
          <a:lstStyle/>
          <a:p>
            <a:pPr algn="ctr"/>
            <a:r>
              <a:rPr lang="de-DE" sz="1000" dirty="0" err="1">
                <a:solidFill>
                  <a:schemeClr val="tx1"/>
                </a:solidFill>
                <a:latin typeface="Pangolin" panose="00000500000000000000" pitchFamily="2" charset="0"/>
              </a:rPr>
              <a:t>Ähh</a:t>
            </a:r>
            <a:r>
              <a:rPr lang="de-DE" sz="1000" dirty="0">
                <a:solidFill>
                  <a:schemeClr val="tx1"/>
                </a:solidFill>
                <a:latin typeface="Pangolin" panose="00000500000000000000" pitchFamily="2" charset="0"/>
              </a:rPr>
              <a:t>…</a:t>
            </a:r>
          </a:p>
          <a:p>
            <a:pPr algn="ctr"/>
            <a:r>
              <a:rPr lang="de-DE" sz="1000" dirty="0">
                <a:solidFill>
                  <a:schemeClr val="tx1"/>
                </a:solidFill>
                <a:latin typeface="Pangolin" panose="00000500000000000000" pitchFamily="2" charset="0"/>
              </a:rPr>
              <a:t>Kannst du das bitte erklären?</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9B723E9D-89AE-48B7-B489-6BC07430729F}"/>
              </a:ext>
            </a:extLst>
          </p:cNvPr>
          <p:cNvSpPr txBox="1"/>
          <p:nvPr/>
        </p:nvSpPr>
        <p:spPr>
          <a:xfrm>
            <a:off x="2640851" y="6811389"/>
            <a:ext cx="154821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will jemand von euch Äpfel?</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ja, die sind perfekt!</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82BC4AA0-9032-473E-A681-44E5A917C63B}"/>
              </a:ext>
            </a:extLst>
          </p:cNvPr>
          <p:cNvSpPr txBox="1"/>
          <p:nvPr/>
        </p:nvSpPr>
        <p:spPr>
          <a:xfrm>
            <a:off x="4593897" y="6745724"/>
            <a:ext cx="2026306"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Okay, siehst du diese Äpfel? Angenommen, wir messen ihr Gewicht - dann ist das Gewicht unsere Variable, und wir haben</a:t>
            </a:r>
          </a:p>
          <a:p>
            <a:pPr algn="ctr"/>
            <a:r>
              <a:rPr lang="de-DE" sz="1000" dirty="0">
                <a:latin typeface="Pangolin" panose="00000500000000000000" pitchFamily="2" charset="0"/>
              </a:rPr>
              <a:t>    </a:t>
            </a:r>
            <a:r>
              <a:rPr lang="de-DE" sz="1000" dirty="0">
                <a:solidFill>
                  <a:schemeClr val="tx1"/>
                </a:solidFill>
                <a:latin typeface="Pangolin" panose="00000500000000000000" pitchFamily="2" charset="0"/>
              </a:rPr>
              <a:t>verschiedene Werte.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457327"/>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0406" y="2668303"/>
            <a:ext cx="147783" cy="206001"/>
          </a:xfrm>
          <a:prstGeom prst="rect">
            <a:avLst/>
          </a:prstGeom>
        </p:spPr>
      </p:pic>
      <p:sp>
        <p:nvSpPr>
          <p:cNvPr id="29" name="Textfeld 28">
            <a:extLst>
              <a:ext uri="{FF2B5EF4-FFF2-40B4-BE49-F238E27FC236}">
                <a16:creationId xmlns:a16="http://schemas.microsoft.com/office/drawing/2014/main" id="{A301EB8C-E2AE-4E33-8028-83065537DBB6}"/>
              </a:ext>
              <a:ext uri="{C183D7F6-B498-43B3-948B-1728B52AA6E4}">
                <adec:decorative xmlns:adec="http://schemas.microsoft.com/office/drawing/2017/decorative" val="1"/>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599270"/>
            <a:ext cx="2051050" cy="1015663"/>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beste </a:t>
            </a:r>
            <a:r>
              <a:rPr lang="de-DE" sz="1000" dirty="0">
                <a:latin typeface="Pangolin" panose="00000500000000000000" pitchFamily="2" charset="0"/>
              </a:rPr>
              <a:t>Weg, eine Variable zu beschreiben, ist zu zeigen, welche Werte darin vorkommen, und wie oft. Das nennt man die</a:t>
            </a:r>
            <a:r>
              <a:rPr lang="de-DE" sz="1000" dirty="0">
                <a:solidFill>
                  <a:schemeClr val="tx1"/>
                </a:solidFill>
                <a:latin typeface="Pangolin" panose="00000500000000000000" pitchFamily="2" charset="0"/>
              </a:rPr>
              <a:t> </a:t>
            </a:r>
            <a:r>
              <a:rPr lang="de-DE" sz="1000" dirty="0">
                <a:solidFill>
                  <a:schemeClr val="tx1"/>
                </a:solidFill>
                <a:highlight>
                  <a:srgbClr val="C0C0C0"/>
                </a:highlight>
                <a:latin typeface="Pangolin" panose="00000500000000000000" pitchFamily="2" charset="0"/>
              </a:rPr>
              <a:t>VERTEILUNG</a:t>
            </a:r>
            <a:r>
              <a:rPr lang="de-DE" sz="1000" dirty="0">
                <a:solidFill>
                  <a:schemeClr val="tx1"/>
                </a:solidFill>
                <a:latin typeface="Pangolin" panose="00000500000000000000" pitchFamily="2" charset="0"/>
              </a:rPr>
              <a:t> der Werte einer Variable.</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421016" y="595265"/>
            <a:ext cx="1780092"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Wenn wir das Gewicht unserer Äpfel visualisieren, würde die Verteilung so aussehen, weil alle Äpfel im Korb ungefähr gleich viel wiegen.</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1FFB374C-9CDA-4124-AB09-F4C06E5DE219}"/>
              </a:ext>
            </a:extLst>
          </p:cNvPr>
          <p:cNvSpPr txBox="1"/>
          <p:nvPr/>
        </p:nvSpPr>
        <p:spPr>
          <a:xfrm>
            <a:off x="3884229" y="2166572"/>
            <a:ext cx="1197741"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Graph hat irgendwie die Form einer Glocke…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00053" y="3801441"/>
            <a:ext cx="164073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Ja. Wir können so schätzen, dass das Gewicht der meisten Äpfel im Korb um die Spitze der Glocke herum liegt.</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78772A87-45F8-4698-AF3D-5B671771C271}"/>
              </a:ext>
            </a:extLst>
          </p:cNvPr>
          <p:cNvSpPr txBox="1"/>
          <p:nvPr/>
        </p:nvSpPr>
        <p:spPr>
          <a:xfrm>
            <a:off x="2421016" y="5742937"/>
            <a:ext cx="1965101" cy="707886"/>
          </a:xfrm>
          <a:prstGeom prst="rect">
            <a:avLst/>
          </a:prstGeom>
          <a:noFill/>
        </p:spPr>
        <p:txBody>
          <a:bodyPr wrap="square">
            <a:spAutoFit/>
          </a:bodyPr>
          <a:lstStyle/>
          <a:p>
            <a:pPr algn="ctr"/>
            <a:r>
              <a:rPr lang="de-DE" sz="1000" dirty="0">
                <a:latin typeface="Pangolin" panose="00000500000000000000" pitchFamily="2" charset="0"/>
              </a:rPr>
              <a:t>Dieser Mittelpunkt ist ein gutes Maß für die Verteilung unserer Daten - deshalb nennt man einen solchen Wert auch </a:t>
            </a:r>
            <a:r>
              <a:rPr lang="de-DE" sz="1000" dirty="0">
                <a:solidFill>
                  <a:schemeClr val="tx1"/>
                </a:solidFill>
                <a:highlight>
                  <a:srgbClr val="C0C0C0"/>
                </a:highlight>
                <a:latin typeface="Pangolin" panose="00000500000000000000" pitchFamily="2" charset="0"/>
              </a:rPr>
              <a:t>LAGEMAẞ</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6190FC11-A2EC-4207-B1E2-295E72597F02}"/>
              </a:ext>
            </a:extLst>
          </p:cNvPr>
          <p:cNvSpPr txBox="1"/>
          <p:nvPr/>
        </p:nvSpPr>
        <p:spPr>
          <a:xfrm>
            <a:off x="4702750" y="3990376"/>
            <a:ext cx="1485089"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Ah, okay. Aber… wie würde ich das berechnen?</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2296"/>
            <a:ext cx="2044698"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Es gibt verschiedene Arten von Lagemaßen</a:t>
            </a:r>
            <a:r>
              <a:rPr lang="de-DE" sz="1000" dirty="0">
                <a:latin typeface="Pangolin" panose="00000500000000000000" pitchFamily="2" charset="0"/>
              </a:rPr>
              <a:t>.</a:t>
            </a:r>
            <a:r>
              <a:rPr lang="de-DE" sz="1000" dirty="0">
                <a:solidFill>
                  <a:schemeClr val="tx1"/>
                </a:solidFill>
                <a:latin typeface="Pangolin" panose="00000500000000000000" pitchFamily="2" charset="0"/>
              </a:rPr>
              <a:t> Der </a:t>
            </a:r>
            <a:r>
              <a:rPr lang="de-DE" sz="1000" dirty="0">
                <a:solidFill>
                  <a:schemeClr val="tx1"/>
                </a:solidFill>
                <a:highlight>
                  <a:srgbClr val="C0C0C0"/>
                </a:highlight>
                <a:latin typeface="Pangolin" panose="00000500000000000000" pitchFamily="2" charset="0"/>
              </a:rPr>
              <a:t>MITTELWERT</a:t>
            </a:r>
            <a:r>
              <a:rPr lang="de-DE" sz="1000" dirty="0">
                <a:solidFill>
                  <a:schemeClr val="tx1"/>
                </a:solidFill>
                <a:latin typeface="Pangolin" panose="00000500000000000000" pitchFamily="2" charset="0"/>
              </a:rPr>
              <a:t> ist </a:t>
            </a:r>
            <a:r>
              <a:rPr lang="de-DE" sz="1000" dirty="0">
                <a:latin typeface="Pangolin" panose="00000500000000000000" pitchFamily="2" charset="0"/>
              </a:rPr>
              <a:t>das bekannteste Maß, und er ist auch leicht zu berechnen.</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5386DD7A-1B0D-4506-B1D5-B2680BF8DE62}"/>
              </a:ext>
            </a:extLst>
          </p:cNvPr>
          <p:cNvSpPr txBox="1"/>
          <p:nvPr/>
        </p:nvSpPr>
        <p:spPr>
          <a:xfrm>
            <a:off x="2568578" y="6829102"/>
            <a:ext cx="1720846"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Hier sind unsere sechs Äpfel:</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06124"/>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10386"/>
            <a:ext cx="2031428"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Um den Mittelwert zu berechnen, addieren wir einfach alle Werte…</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…und dividieren dann durch die Anzahl unserer Äpfel…</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619628" y="6797931"/>
            <a:ext cx="1974848"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Das ergibt einen Mittelwert von:</a:t>
            </a:r>
            <a:endParaRPr lang="de-AT" sz="10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50000"/>
            <a:ext cx="1290493"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Oh, das ist</a:t>
            </a:r>
          </a:p>
          <a:p>
            <a:pPr algn="ctr"/>
            <a:r>
              <a:rPr lang="de-DE" sz="1000" dirty="0">
                <a:solidFill>
                  <a:schemeClr val="tx1"/>
                </a:solidFill>
                <a:latin typeface="Pangolin" panose="00000500000000000000" pitchFamily="2" charset="0"/>
              </a:rPr>
              <a:t>wirklich fast die Spitze unserer Glockenkurve!</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92" y="3107097"/>
            <a:ext cx="251226" cy="116907"/>
          </a:xfrm>
          <a:prstGeom prst="rect">
            <a:avLst/>
          </a:prstGeom>
        </p:spPr>
      </p:pic>
      <p:sp>
        <p:nvSpPr>
          <p:cNvPr id="2" name="Title 1">
            <a:extLst>
              <a:ext uri="{FF2B5EF4-FFF2-40B4-BE49-F238E27FC236}">
                <a16:creationId xmlns:a16="http://schemas.microsoft.com/office/drawing/2014/main" id="{2B05A921-7439-58B4-6212-FA5259E6331B}"/>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23" name="Textfeld 22">
            <a:extLst>
              <a:ext uri="{FF2B5EF4-FFF2-40B4-BE49-F238E27FC236}">
                <a16:creationId xmlns:a16="http://schemas.microsoft.com/office/drawing/2014/main" id="{8017A561-8313-47B7-9BF1-5DD8DBE4A483}"/>
              </a:ext>
            </a:extLst>
          </p:cNvPr>
          <p:cNvSpPr txBox="1"/>
          <p:nvPr/>
        </p:nvSpPr>
        <p:spPr>
          <a:xfrm>
            <a:off x="237164" y="517842"/>
            <a:ext cx="1751922"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Genau. Allerdings ist der Mittelwert nicht immer das beste Maß, um </a:t>
            </a:r>
            <a:r>
              <a:rPr lang="de-DE" sz="1000" dirty="0">
                <a:latin typeface="Pangolin" panose="00000500000000000000" pitchFamily="2" charset="0"/>
              </a:rPr>
              <a:t>ein Set von </a:t>
            </a:r>
            <a:r>
              <a:rPr lang="de-DE" sz="1000" dirty="0">
                <a:solidFill>
                  <a:schemeClr val="tx1"/>
                </a:solidFill>
                <a:latin typeface="Pangolin" panose="00000500000000000000" pitchFamily="2" charset="0"/>
              </a:rPr>
              <a:t>Daten zu beschreiben.</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8A4ED3B3-92DE-492B-ACB7-6AA70F3DA705}"/>
              </a:ext>
            </a:extLst>
          </p:cNvPr>
          <p:cNvSpPr txBox="1"/>
          <p:nvPr/>
        </p:nvSpPr>
        <p:spPr>
          <a:xfrm>
            <a:off x="1383303" y="1297123"/>
            <a:ext cx="875961"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Leute, ihr werdet nicht glauben, wie klein dieser Apfel ist!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32869"/>
            <a:ext cx="1327337"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Der wiegt grade mal 70 Gramm!</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96938"/>
            <a:ext cx="1151351"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Und wieder ein perfektes Beispiel!</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74736"/>
            <a:ext cx="203718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Wenn wir den kleinen Apfel </a:t>
            </a:r>
            <a:r>
              <a:rPr lang="de-DE" sz="1000" dirty="0">
                <a:latin typeface="Pangolin" panose="00000500000000000000" pitchFamily="2" charset="0"/>
              </a:rPr>
              <a:t>jetzt zu unserem Datenset hinzufügen und den Mittelwert berechnen…</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E7236B77-27FD-406E-89D4-7815B397B10B}"/>
              </a:ext>
            </a:extLst>
          </p:cNvPr>
          <p:cNvSpPr txBox="1"/>
          <p:nvPr/>
        </p:nvSpPr>
        <p:spPr>
          <a:xfrm>
            <a:off x="4592837" y="2896380"/>
            <a:ext cx="205105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…sieht der Graph mehr wie eine </a:t>
            </a:r>
            <a:r>
              <a:rPr lang="de-DE" sz="1000" dirty="0">
                <a:latin typeface="Pangolin" panose="00000500000000000000" pitchFamily="2" charset="0"/>
              </a:rPr>
              <a:t>Ratte            aus, und der Mittelwert rutscht mehr in Richtung Schwanz.</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40A0344E-0BAA-4355-B00C-68543A8933F2}"/>
              </a:ext>
            </a:extLst>
          </p:cNvPr>
          <p:cNvSpPr txBox="1"/>
          <p:nvPr/>
        </p:nvSpPr>
        <p:spPr>
          <a:xfrm>
            <a:off x="257258" y="3625010"/>
            <a:ext cx="1354432" cy="507831"/>
          </a:xfrm>
          <a:prstGeom prst="rect">
            <a:avLst/>
          </a:prstGeom>
          <a:noFill/>
        </p:spPr>
        <p:txBody>
          <a:bodyPr wrap="square">
            <a:spAutoFit/>
          </a:bodyPr>
          <a:lstStyle/>
          <a:p>
            <a:pPr algn="ctr"/>
            <a:r>
              <a:rPr lang="de-DE" sz="900" dirty="0">
                <a:latin typeface="Pangolin" panose="00000500000000000000" pitchFamily="2" charset="0"/>
              </a:rPr>
              <a:t>Hm, du hast Recht. Jetzt ist der Mittelwert etwas irreführend…</a:t>
            </a:r>
            <a:endParaRPr lang="de-AT" sz="900" dirty="0">
              <a:solidFill>
                <a:schemeClr val="tx1"/>
              </a:solidFill>
              <a:latin typeface="Pangolin" panose="00000500000000000000" pitchFamily="2" charset="0"/>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98120"/>
            <a:ext cx="1354431" cy="707886"/>
          </a:xfrm>
          <a:prstGeom prst="rect">
            <a:avLst/>
          </a:prstGeom>
          <a:noFill/>
        </p:spPr>
        <p:txBody>
          <a:bodyPr wrap="square">
            <a:spAutoFit/>
          </a:bodyPr>
          <a:lstStyle/>
          <a:p>
            <a:pPr algn="ctr"/>
            <a:r>
              <a:rPr lang="de-DE" sz="1000" dirty="0">
                <a:latin typeface="Pangolin" panose="00000500000000000000" pitchFamily="2" charset="0"/>
              </a:rPr>
              <a:t>Ja, aber du kannst immer noch den </a:t>
            </a:r>
            <a:r>
              <a:rPr lang="de-DE" sz="1000" dirty="0">
                <a:highlight>
                  <a:srgbClr val="C0C0C0"/>
                </a:highlight>
                <a:latin typeface="Pangolin" panose="00000500000000000000" pitchFamily="2" charset="0"/>
              </a:rPr>
              <a:t>MEDIAN</a:t>
            </a:r>
            <a:r>
              <a:rPr lang="de-DE" sz="1000" dirty="0">
                <a:latin typeface="Pangolin" panose="00000500000000000000" pitchFamily="2" charset="0"/>
              </a:rPr>
              <a:t> als </a:t>
            </a:r>
            <a:r>
              <a:rPr lang="de-DE" sz="1000" dirty="0" err="1">
                <a:latin typeface="Pangolin" panose="00000500000000000000" pitchFamily="2" charset="0"/>
              </a:rPr>
              <a:t>Lagemaß</a:t>
            </a:r>
            <a:r>
              <a:rPr lang="de-DE" sz="1000" dirty="0">
                <a:latin typeface="Pangolin" panose="00000500000000000000" pitchFamily="2" charset="0"/>
              </a:rPr>
              <a:t> verwenden.</a:t>
            </a:r>
            <a:endParaRPr lang="de-AT" sz="10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95879" y="3668847"/>
            <a:ext cx="216893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Wenn wir alle Äpfel aufsteigend nach Gewicht ordnen, ist der Median einfach der Wert in der Mitte</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51442" y="5327450"/>
            <a:ext cx="1431779" cy="707886"/>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Hier ist der Median 190g, was unsere verzerrte Verteilung besser repräsentiert.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802826"/>
            <a:ext cx="3018864"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Ah, ich sehe, ihr habt meine kleinen Äpfel gefunden. Greift bitte zu, </a:t>
            </a:r>
            <a:r>
              <a:rPr lang="de-DE" sz="1000" dirty="0">
                <a:latin typeface="Pangolin" panose="00000500000000000000" pitchFamily="2" charset="0"/>
              </a:rPr>
              <a:t>es freut mich, dass Leute sie mögen!</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11396"/>
            <a:ext cx="1653420"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Hey, könnten wir uns den Korb für eine Weile ausborgen?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81525" y="6701320"/>
            <a:ext cx="2051050" cy="861774"/>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Es gibt nämlich noch eine Sache: Wenn wir den ganzen Korb kleiner Äpfel zu unserem Datenset hinzufügen, ist der erste kleine Apfel kein Ausreißer* mehr.</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r>
              <a:rPr lang="en-US" sz="1000" dirty="0">
                <a:latin typeface="Pangolin" panose="00000500000000000000" pitchFamily="2" charset="0"/>
              </a:rPr>
              <a:t> </a:t>
            </a:r>
            <a:r>
              <a:rPr lang="en-US" sz="1000" dirty="0" err="1">
                <a:latin typeface="Pangolin" panose="00000500000000000000" pitchFamily="2" charset="0"/>
              </a:rPr>
              <a:t>Ausreißer</a:t>
            </a:r>
            <a:r>
              <a:rPr lang="en-US" sz="1000" dirty="0">
                <a:latin typeface="Pangolin" panose="00000500000000000000" pitchFamily="2" charset="0"/>
              </a:rPr>
              <a:t> </a:t>
            </a:r>
            <a:r>
              <a:rPr lang="en-US" sz="1000" dirty="0" err="1">
                <a:latin typeface="Pangolin" panose="00000500000000000000" pitchFamily="2" charset="0"/>
              </a:rPr>
              <a:t>sind</a:t>
            </a:r>
            <a:r>
              <a:rPr lang="en-US" sz="1000" dirty="0">
                <a:latin typeface="Pangolin" panose="00000500000000000000" pitchFamily="2" charset="0"/>
              </a:rPr>
              <a:t> </a:t>
            </a:r>
            <a:r>
              <a:rPr lang="en-US" sz="1000" dirty="0" err="1">
                <a:latin typeface="Pangolin" panose="00000500000000000000" pitchFamily="2" charset="0"/>
              </a:rPr>
              <a:t>Extremwerte</a:t>
            </a:r>
            <a:r>
              <a:rPr lang="en-US" sz="1000" dirty="0">
                <a:latin typeface="Pangolin" panose="00000500000000000000" pitchFamily="2" charset="0"/>
              </a:rPr>
              <a:t>, die </a:t>
            </a:r>
            <a:r>
              <a:rPr lang="en-US" sz="1000" dirty="0" err="1">
                <a:latin typeface="Pangolin" panose="00000500000000000000" pitchFamily="2" charset="0"/>
              </a:rPr>
              <a:t>durch</a:t>
            </a:r>
            <a:r>
              <a:rPr lang="en-US" sz="1000" dirty="0">
                <a:latin typeface="Pangolin" panose="00000500000000000000" pitchFamily="2" charset="0"/>
              </a:rPr>
              <a:t> </a:t>
            </a:r>
            <a:r>
              <a:rPr lang="en-US" sz="1000" dirty="0" err="1">
                <a:latin typeface="Pangolin" panose="00000500000000000000" pitchFamily="2" charset="0"/>
              </a:rPr>
              <a:t>Messfehler</a:t>
            </a:r>
            <a:r>
              <a:rPr lang="en-US" sz="1000" dirty="0">
                <a:latin typeface="Pangolin" panose="00000500000000000000" pitchFamily="2" charset="0"/>
              </a:rPr>
              <a:t> </a:t>
            </a:r>
            <a:r>
              <a:rPr lang="en-US" sz="1000" dirty="0" err="1">
                <a:latin typeface="Pangolin" panose="00000500000000000000" pitchFamily="2" charset="0"/>
              </a:rPr>
              <a:t>oder</a:t>
            </a:r>
            <a:r>
              <a:rPr lang="en-US" sz="1000" dirty="0">
                <a:latin typeface="Pangolin" panose="00000500000000000000" pitchFamily="2" charset="0"/>
              </a:rPr>
              <a:t> </a:t>
            </a:r>
            <a:r>
              <a:rPr lang="en-US" sz="1000" dirty="0" err="1">
                <a:latin typeface="Pangolin" panose="00000500000000000000" pitchFamily="2" charset="0"/>
              </a:rPr>
              <a:t>seltene</a:t>
            </a:r>
            <a:r>
              <a:rPr lang="en-US" sz="1000" dirty="0">
                <a:latin typeface="Pangolin" panose="00000500000000000000" pitchFamily="2" charset="0"/>
              </a:rPr>
              <a:t> </a:t>
            </a:r>
            <a:r>
              <a:rPr lang="en-US" sz="1000" dirty="0" err="1">
                <a:latin typeface="Pangolin" panose="00000500000000000000" pitchFamily="2" charset="0"/>
              </a:rPr>
              <a:t>Vorkommnisse</a:t>
            </a:r>
            <a:r>
              <a:rPr lang="en-US" sz="1000" dirty="0">
                <a:latin typeface="Pangolin" panose="00000500000000000000" pitchFamily="2" charset="0"/>
              </a:rPr>
              <a:t> </a:t>
            </a:r>
            <a:r>
              <a:rPr lang="en-US" sz="1000" dirty="0" err="1">
                <a:latin typeface="Pangolin" panose="00000500000000000000" pitchFamily="2" charset="0"/>
              </a:rPr>
              <a:t>auftreten</a:t>
            </a:r>
            <a:r>
              <a:rPr lang="en-US" sz="1000" dirty="0">
                <a:latin typeface="Pangolin" panose="00000500000000000000" pitchFamily="2" charset="0"/>
              </a:rPr>
              <a:t> </a:t>
            </a:r>
            <a:r>
              <a:rPr lang="en-US" sz="1000" dirty="0" err="1">
                <a:latin typeface="Pangolin" panose="00000500000000000000" pitchFamily="2" charset="0"/>
              </a:rPr>
              <a:t>können</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Nutzer ID</a:t>
            </a:r>
            <a:br>
              <a:rPr lang="de-DE" sz="800" dirty="0">
                <a:solidFill>
                  <a:schemeClr val="tx1"/>
                </a:solidFill>
                <a:latin typeface="Pangolin" panose="00000500000000000000" pitchFamily="2" charset="0"/>
              </a:rPr>
            </a:br>
            <a:endParaRPr lang="de-AT" sz="8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897296" y="6721475"/>
            <a:ext cx="541229" cy="608965"/>
          </a:xfrm>
          <a:custGeom>
            <a:avLst/>
            <a:gdLst>
              <a:gd name="connsiteX0" fmla="*/ 0 w 541229"/>
              <a:gd name="connsiteY0" fmla="*/ 0 h 608965"/>
              <a:gd name="connsiteX1" fmla="*/ 541229 w 541229"/>
              <a:gd name="connsiteY1" fmla="*/ 0 h 608965"/>
              <a:gd name="connsiteX2" fmla="*/ 541229 w 541229"/>
              <a:gd name="connsiteY2" fmla="*/ 608965 h 608965"/>
              <a:gd name="connsiteX3" fmla="*/ 0 w 541229"/>
              <a:gd name="connsiteY3" fmla="*/ 608965 h 608965"/>
              <a:gd name="connsiteX4" fmla="*/ 0 w 54122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29" h="608965" fill="none" extrusionOk="0">
                <a:moveTo>
                  <a:pt x="0" y="0"/>
                </a:moveTo>
                <a:cubicBezTo>
                  <a:pt x="111217" y="-7571"/>
                  <a:pt x="283697" y="18669"/>
                  <a:pt x="541229" y="0"/>
                </a:cubicBezTo>
                <a:cubicBezTo>
                  <a:pt x="529723" y="171196"/>
                  <a:pt x="516447" y="480586"/>
                  <a:pt x="541229" y="608965"/>
                </a:cubicBezTo>
                <a:cubicBezTo>
                  <a:pt x="425239" y="587950"/>
                  <a:pt x="161319" y="584709"/>
                  <a:pt x="0" y="608965"/>
                </a:cubicBezTo>
                <a:cubicBezTo>
                  <a:pt x="21482" y="340342"/>
                  <a:pt x="10658" y="177987"/>
                  <a:pt x="0" y="0"/>
                </a:cubicBezTo>
                <a:close/>
              </a:path>
              <a:path w="541229" h="608965" stroke="0" extrusionOk="0">
                <a:moveTo>
                  <a:pt x="0" y="0"/>
                </a:moveTo>
                <a:cubicBezTo>
                  <a:pt x="182484" y="-20922"/>
                  <a:pt x="404523" y="16125"/>
                  <a:pt x="541229" y="0"/>
                </a:cubicBezTo>
                <a:cubicBezTo>
                  <a:pt x="531160" y="132285"/>
                  <a:pt x="537448" y="388021"/>
                  <a:pt x="541229" y="608965"/>
                </a:cubicBezTo>
                <a:cubicBezTo>
                  <a:pt x="386902" y="590378"/>
                  <a:pt x="110125" y="618254"/>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700" dirty="0">
                <a:solidFill>
                  <a:schemeClr val="tx1"/>
                </a:solidFill>
                <a:latin typeface="Pangolin" panose="00000500000000000000" pitchFamily="2" charset="0"/>
              </a:rPr>
              <a:t>Herz-  Frequenz (bpm)</a:t>
            </a:r>
            <a:br>
              <a:rPr lang="de-DE" sz="700" dirty="0">
                <a:solidFill>
                  <a:schemeClr val="tx1"/>
                </a:solidFill>
                <a:latin typeface="Pangolin" panose="00000500000000000000" pitchFamily="2" charset="0"/>
              </a:rPr>
            </a:br>
            <a:endParaRPr lang="de-AT" sz="7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err="1">
                <a:solidFill>
                  <a:schemeClr val="tx1"/>
                </a:solidFill>
                <a:latin typeface="Pangolin" panose="00000500000000000000" pitchFamily="2" charset="0"/>
              </a:rPr>
              <a:t>Bewer-tung</a:t>
            </a:r>
            <a:br>
              <a:rPr lang="de-DE" sz="800" dirty="0">
                <a:solidFill>
                  <a:schemeClr val="tx1"/>
                </a:solidFill>
                <a:latin typeface="Pangolin" panose="00000500000000000000" pitchFamily="2" charset="0"/>
              </a:rPr>
            </a:br>
            <a:endParaRPr lang="de-AT" sz="8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700" dirty="0">
                <a:solidFill>
                  <a:schemeClr val="tx1"/>
                </a:solidFill>
                <a:latin typeface="Pangolin" panose="00000500000000000000" pitchFamily="2" charset="0"/>
              </a:rPr>
              <a:t>Nutz-</a:t>
            </a:r>
            <a:r>
              <a:rPr lang="de-DE" sz="700" dirty="0" err="1">
                <a:solidFill>
                  <a:schemeClr val="tx1"/>
                </a:solidFill>
                <a:latin typeface="Pangolin" panose="00000500000000000000" pitchFamily="2" charset="0"/>
              </a:rPr>
              <a:t>ungszeit</a:t>
            </a:r>
            <a:br>
              <a:rPr lang="de-DE" sz="700" dirty="0">
                <a:solidFill>
                  <a:schemeClr val="tx1"/>
                </a:solidFill>
                <a:latin typeface="Pangolin" panose="00000500000000000000" pitchFamily="2" charset="0"/>
              </a:rPr>
            </a:br>
            <a:endParaRPr lang="de-AT" sz="7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1" y="5955853"/>
            <a:ext cx="881857"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Modus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20045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99025"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38057" y="63476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a:solidFill>
                  <a:srgbClr val="00B050"/>
                </a:solidFill>
                <a:latin typeface="Pangolin" panose="00000500000000000000" pitchFamily="2" charset="0"/>
              </a:rPr>
              <a:t>Modus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a:solidFill>
                  <a:srgbClr val="00B050"/>
                </a:solidFill>
                <a:latin typeface="Pangolin" panose="00000500000000000000" pitchFamily="2" charset="0"/>
              </a:rPr>
              <a:t>Modus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29136" y="6099445"/>
            <a:ext cx="820270" cy="246221"/>
          </a:xfrm>
          <a:prstGeom prst="rect">
            <a:avLst/>
          </a:prstGeom>
          <a:noFill/>
        </p:spPr>
        <p:txBody>
          <a:bodyPr wrap="square">
            <a:spAutoFit/>
          </a:bodyPr>
          <a:lstStyle/>
          <a:p>
            <a:pPr algn="ctr"/>
            <a:r>
              <a:rPr lang="de-DE" sz="1000" dirty="0">
                <a:solidFill>
                  <a:srgbClr val="00B050"/>
                </a:solidFill>
                <a:latin typeface="Pangolin" panose="00000500000000000000" pitchFamily="2" charset="0"/>
              </a:rPr>
              <a:t>Gute Maße </a:t>
            </a:r>
            <a:endParaRPr lang="de-AT" sz="1000" dirty="0">
              <a:solidFill>
                <a:srgbClr val="00B050"/>
              </a:solidFill>
              <a:latin typeface="Pangolin" panose="00000500000000000000" pitchFamily="2" charset="0"/>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183332" y="6147013"/>
            <a:ext cx="820270" cy="246221"/>
          </a:xfrm>
          <a:prstGeom prst="rect">
            <a:avLst/>
          </a:prstGeom>
          <a:noFill/>
        </p:spPr>
        <p:txBody>
          <a:bodyPr wrap="square">
            <a:spAutoFit/>
          </a:bodyPr>
          <a:lstStyle/>
          <a:p>
            <a:pPr algn="ctr"/>
            <a:r>
              <a:rPr lang="de-DE" sz="1000" dirty="0">
                <a:solidFill>
                  <a:srgbClr val="00B050"/>
                </a:solidFill>
                <a:latin typeface="Pangolin" panose="00000500000000000000" pitchFamily="2" charset="0"/>
              </a:rPr>
              <a:t>Gute Maße </a:t>
            </a:r>
            <a:endParaRPr lang="de-AT" sz="1000" dirty="0">
              <a:solidFill>
                <a:srgbClr val="00B050"/>
              </a:solidFill>
              <a:latin typeface="Pangolin" panose="00000500000000000000" pitchFamily="2" charset="0"/>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55281" y="6130335"/>
            <a:ext cx="820800" cy="246221"/>
          </a:xfrm>
          <a:prstGeom prst="rect">
            <a:avLst/>
          </a:prstGeom>
          <a:noFill/>
        </p:spPr>
        <p:txBody>
          <a:bodyPr wrap="square">
            <a:spAutoFit/>
          </a:bodyPr>
          <a:lstStyle/>
          <a:p>
            <a:pPr algn="ctr"/>
            <a:r>
              <a:rPr lang="de-DE" sz="1000" dirty="0">
                <a:solidFill>
                  <a:srgbClr val="00B050"/>
                </a:solidFill>
                <a:latin typeface="Pangolin" panose="00000500000000000000" pitchFamily="2" charset="0"/>
              </a:rPr>
              <a:t>Gutes Maß </a:t>
            </a:r>
            <a:endParaRPr lang="de-AT" sz="1000" dirty="0">
              <a:solidFill>
                <a:srgbClr val="00B050"/>
              </a:solidFill>
              <a:latin typeface="Pangolin" panose="00000500000000000000" pitchFamily="2" charset="0"/>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0514" y="3929166"/>
            <a:ext cx="448057" cy="359665"/>
          </a:xfrm>
          <a:prstGeom prst="rect">
            <a:avLst/>
          </a:prstGeom>
        </p:spPr>
      </p:pic>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In diesem Fall hat unser Graph auf einmal zwei Hügel:</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E5FAF93F-B6E6-484F-B311-4188A2A5CAF2}"/>
              </a:ext>
            </a:extLst>
          </p:cNvPr>
          <p:cNvSpPr txBox="1"/>
          <p:nvPr/>
        </p:nvSpPr>
        <p:spPr>
          <a:xfrm>
            <a:off x="387734" y="1719010"/>
            <a:ext cx="990846" cy="400110"/>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Zwei Ratten die sich küssen!</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412690" y="1986008"/>
            <a:ext cx="856904" cy="246221"/>
          </a:xfrm>
          <a:prstGeom prst="rect">
            <a:avLst/>
          </a:prstGeom>
          <a:noFill/>
        </p:spPr>
        <p:txBody>
          <a:bodyPr wrap="square">
            <a:spAutoFit/>
          </a:bodyPr>
          <a:lstStyle/>
          <a:p>
            <a:pPr algn="ctr"/>
            <a:r>
              <a:rPr lang="de-DE" sz="1000" dirty="0" err="1">
                <a:latin typeface="Pangolin" panose="00000500000000000000" pitchFamily="2" charset="0"/>
              </a:rPr>
              <a:t>Ähh</a:t>
            </a:r>
            <a:r>
              <a:rPr lang="de-DE" sz="1000" dirty="0">
                <a:latin typeface="Pangolin" panose="00000500000000000000" pitchFamily="2" charset="0"/>
              </a:rPr>
              <a:t>, klar…</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546570" y="2503972"/>
            <a:ext cx="1882429" cy="861774"/>
          </a:xfrm>
          <a:prstGeom prst="rect">
            <a:avLst/>
          </a:prstGeom>
          <a:noFill/>
        </p:spPr>
        <p:txBody>
          <a:bodyPr wrap="square">
            <a:spAutoFit/>
          </a:bodyPr>
          <a:lstStyle/>
          <a:p>
            <a:pPr algn="ctr"/>
            <a:r>
              <a:rPr lang="de-DE" sz="1000" dirty="0">
                <a:latin typeface="Pangolin" panose="00000500000000000000" pitchFamily="2" charset="0"/>
              </a:rPr>
              <a:t>Naja, jedenfalls gibt es noch ein </a:t>
            </a:r>
            <a:r>
              <a:rPr lang="de-DE" sz="1000" dirty="0" err="1">
                <a:latin typeface="Pangolin" panose="00000500000000000000" pitchFamily="2" charset="0"/>
              </a:rPr>
              <a:t>Lagemaß</a:t>
            </a:r>
            <a:r>
              <a:rPr lang="de-DE" sz="1000" dirty="0">
                <a:latin typeface="Pangolin" panose="00000500000000000000" pitchFamily="2" charset="0"/>
              </a:rPr>
              <a:t> namens </a:t>
            </a:r>
            <a:r>
              <a:rPr lang="de-DE" sz="1000" dirty="0">
                <a:highlight>
                  <a:srgbClr val="C0C0C0"/>
                </a:highlight>
                <a:latin typeface="Pangolin" panose="00000500000000000000" pitchFamily="2" charset="0"/>
              </a:rPr>
              <a:t>MODUS</a:t>
            </a:r>
            <a:r>
              <a:rPr lang="de-DE" sz="1000" dirty="0">
                <a:latin typeface="Pangolin" panose="00000500000000000000" pitchFamily="2" charset="0"/>
              </a:rPr>
              <a:t>, das wir verwenden können, wenn unsere Wertverteilung mehrere Hügel hat.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684172"/>
            <a:ext cx="1882429" cy="553998"/>
          </a:xfrm>
          <a:prstGeom prst="rect">
            <a:avLst/>
          </a:prstGeom>
          <a:noFill/>
        </p:spPr>
        <p:txBody>
          <a:bodyPr wrap="square">
            <a:spAutoFit/>
          </a:bodyPr>
          <a:lstStyle/>
          <a:p>
            <a:pPr algn="ctr"/>
            <a:r>
              <a:rPr lang="de-DE" sz="1000" dirty="0">
                <a:latin typeface="Pangolin" panose="00000500000000000000" pitchFamily="2" charset="0"/>
              </a:rPr>
              <a:t>Der Modus beschreibt die Werte, die in einem Datenset am häufigsten auftreten.</a:t>
            </a:r>
            <a:endParaRPr lang="de-AT" sz="10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algn="ctr"/>
            <a:r>
              <a:rPr lang="de-DE" sz="1000" dirty="0">
                <a:latin typeface="Pangolin" panose="00000500000000000000" pitchFamily="2" charset="0"/>
              </a:rPr>
              <a:t>In diesem Fall haben wir mehrere Modi, aber es kann auch Datensets mit nur einem, oder sogar gar keinem geben.</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90638"/>
            <a:ext cx="6223328" cy="400110"/>
          </a:xfrm>
          <a:prstGeom prst="rect">
            <a:avLst/>
          </a:prstGeom>
          <a:noFill/>
        </p:spPr>
        <p:txBody>
          <a:bodyPr wrap="square">
            <a:spAutoFit/>
          </a:bodyPr>
          <a:lstStyle/>
          <a:p>
            <a:pPr algn="ctr"/>
            <a:r>
              <a:rPr lang="de-DE" sz="1000" dirty="0">
                <a:latin typeface="Pangolin" panose="00000500000000000000" pitchFamily="2" charset="0"/>
              </a:rPr>
              <a:t>Wir können Mittelwert, Median und Modus für ganz verschiedene Stichproben von Äpfeln verwenden - aber es wird oft vorkommen, dass eines der Maße die Daten besser beschreibt als ein anderes.</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33044" y="6771067"/>
            <a:ext cx="2050312" cy="861774"/>
          </a:xfrm>
          <a:prstGeom prst="rect">
            <a:avLst/>
          </a:prstGeom>
          <a:noFill/>
        </p:spPr>
        <p:txBody>
          <a:bodyPr wrap="square">
            <a:spAutoFit/>
          </a:bodyPr>
          <a:lstStyle/>
          <a:p>
            <a:pPr algn="ctr"/>
            <a:r>
              <a:rPr lang="de-DE" sz="1000" dirty="0">
                <a:latin typeface="Pangolin" panose="00000500000000000000" pitchFamily="2" charset="0"/>
              </a:rPr>
              <a:t>Okay, danke… Ich habe viel dazugelernt. Jetzt muss ich das nur noch auf meine eigenen Daten übertragen. Sie sind aus einer App, die Herzfrequenz misst.</a:t>
            </a:r>
            <a:endParaRPr lang="de-AT" sz="1000"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67590" y="6739827"/>
            <a:ext cx="1899726" cy="1015663"/>
          </a:xfrm>
          <a:prstGeom prst="rect">
            <a:avLst/>
          </a:prstGeom>
          <a:noFill/>
        </p:spPr>
        <p:txBody>
          <a:bodyPr wrap="square">
            <a:spAutoFit/>
          </a:bodyPr>
          <a:lstStyle/>
          <a:p>
            <a:pPr algn="ctr"/>
            <a:r>
              <a:rPr lang="de-DE" sz="1000" dirty="0">
                <a:latin typeface="Pangolin" panose="00000500000000000000" pitchFamily="2" charset="0"/>
              </a:rPr>
              <a:t>Das sollte machbar sein - schau dir deine Daten an und folge denselben Schritten, die wir gerade mit den Äpfeln gemacht haben. Du kannst die nächste Seite für Notizen verwenden.</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Title 3">
            <a:extLst>
              <a:ext uri="{FF2B5EF4-FFF2-40B4-BE49-F238E27FC236}">
                <a16:creationId xmlns:a16="http://schemas.microsoft.com/office/drawing/2014/main" id="{CC00949C-4B1D-0F47-9F93-791EC7ED1A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Bevor du umblätterst: Versuche, den Mittelwert, Median und Modus für jede Variable in der Tabelle zu berechnen. Entscheide, welches Maß am besten für welche Variable geeignet ist. Du kannst auf dieser Seite Notizen machen!</a:t>
            </a:r>
            <a:endParaRPr lang="de-AT" sz="1000" dirty="0">
              <a:solidFill>
                <a:schemeClr val="tx1"/>
              </a:solidFill>
              <a:latin typeface="Pangolin" panose="00000500000000000000" pitchFamily="2" charset="0"/>
            </a:endParaRPr>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Title 3">
            <a:extLst>
              <a:ext uri="{FF2B5EF4-FFF2-40B4-BE49-F238E27FC236}">
                <a16:creationId xmlns:a16="http://schemas.microsoft.com/office/drawing/2014/main" id="{8DABCB7B-6D55-0CD3-673B-28C9F565B72F}"/>
              </a:ext>
              <a:ext uri="{C183D7F6-B498-43B3-948B-1728B52AA6E4}">
                <adec:decorative xmlns:adec="http://schemas.microsoft.com/office/drawing/2017/decorative" val="1"/>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Du kannst die Lösungen auf der nächsten Seite zum Vergleich anschauen und auf dieser Seite weitere Notizen machen.</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1803E58C-A4B9-4FFB-8F03-7AF1366F282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2044169" cy="307777"/>
          </a:xfrm>
          <a:prstGeom prst="rect">
            <a:avLst/>
          </a:prstGeom>
          <a:noFill/>
        </p:spPr>
        <p:txBody>
          <a:bodyPr wrap="square">
            <a:spAutoFit/>
          </a:bodyPr>
          <a:lstStyle/>
          <a:p>
            <a:r>
              <a:rPr lang="de-DE" sz="1400" b="1" dirty="0">
                <a:latin typeface="Pangolin" panose="00000500000000000000" pitchFamily="2" charset="0"/>
              </a:rPr>
              <a:t>HERZFREQUENZ</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2538627" cy="307777"/>
          </a:xfrm>
          <a:prstGeom prst="rect">
            <a:avLst/>
          </a:prstGeom>
          <a:noFill/>
        </p:spPr>
        <p:txBody>
          <a:bodyPr wrap="square">
            <a:spAutoFit/>
          </a:bodyPr>
          <a:lstStyle/>
          <a:p>
            <a:r>
              <a:rPr lang="de-DE" sz="1400" b="1" dirty="0">
                <a:latin typeface="Pangolin" panose="00000500000000000000" pitchFamily="2" charset="0"/>
              </a:rPr>
              <a:t>HÄUFIGSTE NUTZUNGSZEIT</a:t>
            </a:r>
            <a:endParaRPr lang="de-AT" sz="1400" b="1"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2044169" cy="307777"/>
          </a:xfrm>
          <a:prstGeom prst="rect">
            <a:avLst/>
          </a:prstGeom>
          <a:noFill/>
        </p:spPr>
        <p:txBody>
          <a:bodyPr wrap="square">
            <a:spAutoFit/>
          </a:bodyPr>
          <a:lstStyle/>
          <a:p>
            <a:r>
              <a:rPr lang="de-DE" sz="1400" b="1" dirty="0">
                <a:latin typeface="Pangolin" panose="00000500000000000000" pitchFamily="2" charset="0"/>
              </a:rPr>
              <a:t>STERNEBEWERTUNG</a:t>
            </a:r>
            <a:endParaRPr lang="de-AT" sz="1400" b="1"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r>
              <a:rPr lang="de-DE" sz="1000" b="1" dirty="0">
                <a:latin typeface="Pangolin" panose="00000500000000000000" pitchFamily="2" charset="0"/>
              </a:rPr>
              <a:t>Berechnung des MITTELWERTS:</a:t>
            </a:r>
            <a:endParaRPr lang="de-AT" sz="1000" b="1"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r>
              <a:rPr lang="de-DE" sz="1000" b="1" dirty="0">
                <a:latin typeface="Pangolin" panose="00000500000000000000" pitchFamily="2" charset="0"/>
              </a:rPr>
              <a:t>Berechnung des MITTELWERTS:</a:t>
            </a:r>
            <a:endParaRPr lang="de-AT" sz="10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Nutzer*innen</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r>
              <a:rPr lang="de-DE" sz="1000" b="1" dirty="0">
                <a:latin typeface="Pangolin" panose="00000500000000000000" pitchFamily="2" charset="0"/>
              </a:rPr>
              <a:t>Berechnung des MEDIANS:</a:t>
            </a:r>
            <a:endParaRPr lang="de-AT" sz="1000" b="1" dirty="0">
              <a:solidFill>
                <a:schemeClr val="tx1"/>
              </a:solidFill>
              <a:latin typeface="Pangolin" panose="00000500000000000000" pitchFamily="2" charset="0"/>
            </a:endParaRP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r>
              <a:rPr lang="de-DE" sz="1000" b="1" dirty="0">
                <a:latin typeface="Pangolin" panose="00000500000000000000" pitchFamily="2" charset="0"/>
              </a:rPr>
              <a:t>Berechnung des MODUS:</a:t>
            </a:r>
            <a:endParaRPr lang="de-AT" sz="1000" b="1" dirty="0">
              <a:solidFill>
                <a:schemeClr val="tx1"/>
              </a:solidFill>
              <a:latin typeface="Pangolin" panose="00000500000000000000" pitchFamily="2" charset="0"/>
            </a:endParaRP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r>
              <a:rPr lang="de-DE" sz="1000" dirty="0">
                <a:latin typeface="Pangolin" panose="00000500000000000000" pitchFamily="2" charset="0"/>
              </a:rPr>
              <a:t>Jeder Wert kommt nur ein Mal vor - </a:t>
            </a:r>
            <a:r>
              <a:rPr lang="de-DE" sz="1000" dirty="0">
                <a:highlight>
                  <a:srgbClr val="C0C0C0"/>
                </a:highlight>
                <a:latin typeface="Pangolin" panose="00000500000000000000" pitchFamily="2" charset="0"/>
              </a:rPr>
              <a:t>es gibt also keinen Modus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507831"/>
          </a:xfrm>
          <a:prstGeom prst="rect">
            <a:avLst/>
          </a:prstGeom>
          <a:noFill/>
        </p:spPr>
        <p:txBody>
          <a:bodyPr wrap="square">
            <a:spAutoFit/>
          </a:bodyPr>
          <a:lstStyle/>
          <a:p>
            <a:r>
              <a:rPr lang="de-DE" sz="900" dirty="0">
                <a:latin typeface="Pangolin" panose="00000500000000000000" pitchFamily="2" charset="0"/>
              </a:rPr>
              <a:t>Wenn es zwei mittlere Werte gibt, dann berechnet sich der Median aus dem Mittelwert der beiden Werte:</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r>
              <a:rPr lang="de-DE" sz="1000" b="1" dirty="0">
                <a:latin typeface="Pangolin" panose="00000500000000000000" pitchFamily="2" charset="0"/>
              </a:rPr>
              <a:t>Berechnung des MEDIANS:</a:t>
            </a:r>
            <a:endParaRPr lang="de-AT" sz="1000" b="1" dirty="0">
              <a:solidFill>
                <a:schemeClr val="tx1"/>
              </a:solidFill>
              <a:latin typeface="Pangolin" panose="00000500000000000000" pitchFamily="2" charset="0"/>
            </a:endParaRP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396793" y="4663711"/>
            <a:ext cx="2119742" cy="507831"/>
          </a:xfrm>
          <a:prstGeom prst="rect">
            <a:avLst/>
          </a:prstGeom>
          <a:noFill/>
        </p:spPr>
        <p:txBody>
          <a:bodyPr wrap="square">
            <a:spAutoFit/>
          </a:bodyPr>
          <a:lstStyle/>
          <a:p>
            <a:r>
              <a:rPr lang="de-DE" sz="900" dirty="0">
                <a:solidFill>
                  <a:schemeClr val="tx1">
                    <a:lumMod val="50000"/>
                    <a:lumOff val="50000"/>
                  </a:schemeClr>
                </a:solidFill>
                <a:latin typeface="Pangolin" panose="00000500000000000000" pitchFamily="2" charset="0"/>
              </a:rPr>
              <a:t>Nutzungszeit ist kein quantitativer Wert - daher macht die Berechnung von Mittelwert und Median keinen Sinn!</a:t>
            </a:r>
            <a:endParaRPr lang="de-AT" sz="900" dirty="0">
              <a:solidFill>
                <a:schemeClr val="tx1">
                  <a:lumMod val="50000"/>
                  <a:lumOff val="50000"/>
                </a:schemeClr>
              </a:solidFill>
              <a:latin typeface="Pangolin" panose="00000500000000000000" pitchFamily="2" charset="0"/>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r>
              <a:rPr lang="de-DE" sz="1000" b="1" dirty="0">
                <a:latin typeface="Pangolin" panose="00000500000000000000" pitchFamily="2" charset="0"/>
              </a:rPr>
              <a:t>Berechnung des MODUS:</a:t>
            </a:r>
            <a:endParaRPr lang="de-AT" sz="1000" b="1" dirty="0">
              <a:solidFill>
                <a:schemeClr val="tx1"/>
              </a:solidFill>
              <a:latin typeface="Pangolin" panose="00000500000000000000" pitchFamily="2" charset="0"/>
            </a:endParaRP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Modi:</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r>
              <a:rPr lang="de-DE" sz="1000" b="1" dirty="0">
                <a:latin typeface="Pangolin" panose="00000500000000000000" pitchFamily="2" charset="0"/>
              </a:rPr>
              <a:t>Berechnung des MITTELWERTS:</a:t>
            </a:r>
            <a:endParaRPr lang="de-AT" sz="1000" b="1" dirty="0">
              <a:solidFill>
                <a:schemeClr val="tx1"/>
              </a:solidFill>
              <a:latin typeface="Pangolin" panose="00000500000000000000" pitchFamily="2" charset="0"/>
            </a:endParaRP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users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999961"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r>
              <a:rPr lang="de-DE" sz="1000" b="1" dirty="0">
                <a:latin typeface="Pangolin" panose="00000500000000000000" pitchFamily="2" charset="0"/>
              </a:rPr>
              <a:t>Berechnung des MEDIANS:</a:t>
            </a:r>
            <a:endParaRPr lang="de-AT" sz="1000" b="1" dirty="0">
              <a:solidFill>
                <a:schemeClr val="tx1"/>
              </a:solidFill>
              <a:latin typeface="Pangolin" panose="00000500000000000000" pitchFamily="2" charset="0"/>
            </a:endParaRP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523117" y="8325513"/>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2" y="9161722"/>
            <a:ext cx="908522"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5 </a:t>
            </a:r>
            <a:r>
              <a:rPr lang="de-DE" sz="1400" dirty="0" err="1">
                <a:solidFill>
                  <a:schemeClr val="tx1"/>
                </a:solidFill>
                <a:highlight>
                  <a:srgbClr val="C0C0C0"/>
                </a:highlight>
                <a:latin typeface="Pangolin" panose="00000500000000000000" pitchFamily="2" charset="0"/>
              </a:rPr>
              <a:t>stars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r>
              <a:rPr lang="de-DE" sz="1000" b="1" dirty="0">
                <a:latin typeface="Pangolin" panose="00000500000000000000" pitchFamily="2" charset="0"/>
              </a:rPr>
              <a:t>Berechnung des MODUS:</a:t>
            </a:r>
            <a:endParaRPr lang="de-AT" sz="1000" b="1" dirty="0">
              <a:solidFill>
                <a:schemeClr val="tx1"/>
              </a:solidFill>
              <a:latin typeface="Pangolin" panose="00000500000000000000" pitchFamily="2" charset="0"/>
            </a:endParaRP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endParaRPr kumimoji="0" lang="en-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Lagemaße</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581525" y="769864"/>
            <a:ext cx="2044169" cy="707886"/>
          </a:xfrm>
          <a:prstGeom prst="rect">
            <a:avLst/>
          </a:prstGeom>
          <a:noFill/>
        </p:spPr>
        <p:txBody>
          <a:bodyPr wrap="square">
            <a:spAutoFit/>
          </a:bodyPr>
          <a:lstStyle/>
          <a:p>
            <a:pPr algn="ctr"/>
            <a:r>
              <a:rPr lang="de-DE" sz="1000" dirty="0">
                <a:latin typeface="Pangolin" panose="00000500000000000000" pitchFamily="2" charset="0"/>
              </a:rPr>
              <a:t>Wenn die Verteilung der Werte symmetrisch, ohne Verzerrungen, ist, dann sind Mittelwert und Median gleich.</a:t>
            </a:r>
            <a:endParaRPr lang="de-AT" sz="1000" dirty="0">
              <a:solidFill>
                <a:schemeClr val="tx1"/>
              </a:solidFill>
              <a:latin typeface="Pangolin" panose="00000500000000000000" pitchFamily="2" charset="0"/>
            </a:endParaRP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de-DE" sz="1000" dirty="0">
                <a:latin typeface="Pangolin" panose="00000500000000000000" pitchFamily="2" charset="0"/>
              </a:rPr>
              <a:t>Der Modus ist nicht nur für multimodale Verteilungen geeignet, sondern auch für ordinale und kategorische Daten.</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83065"/>
            <a:ext cx="2044169" cy="553998"/>
          </a:xfrm>
          <a:prstGeom prst="rect">
            <a:avLst/>
          </a:prstGeom>
          <a:noFill/>
        </p:spPr>
        <p:txBody>
          <a:bodyPr wrap="square">
            <a:spAutoFit/>
          </a:bodyPr>
          <a:lstStyle/>
          <a:p>
            <a:pPr algn="ctr"/>
            <a:r>
              <a:rPr lang="de-DE" sz="1000" dirty="0">
                <a:latin typeface="Pangolin" panose="00000500000000000000" pitchFamily="2" charset="0"/>
              </a:rPr>
              <a:t>Für Datensätze mit einer verzerrten Verteilung ist der Median ein besseres </a:t>
            </a:r>
            <a:r>
              <a:rPr lang="de-DE" sz="1000" dirty="0" err="1">
                <a:latin typeface="Pangolin" panose="00000500000000000000" pitchFamily="2" charset="0"/>
              </a:rPr>
              <a:t>Lagemaß</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C1447-3C1F-45A8-A213-56C966138D6C}">
  <ds:schemaRefs>
    <ds:schemaRef ds:uri="http://schemas.microsoft.com/office/2006/metadata/propertie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da1b7603-f8b8-47c9-9682-dc6aa8e9acd7"/>
    <ds:schemaRef ds:uri="http://schemas.microsoft.com/office/infopath/2007/PartnerControls"/>
    <ds:schemaRef ds:uri="94bcf745-830c-42f4-885c-a1d7342e6e36"/>
    <ds:schemaRef ds:uri="http://purl.org/dc/terms/"/>
  </ds:schemaRefs>
</ds:datastoreItem>
</file>

<file path=customXml/itemProps2.xml><?xml version="1.0" encoding="utf-8"?>
<ds:datastoreItem xmlns:ds="http://schemas.openxmlformats.org/officeDocument/2006/customXml" ds:itemID="{8339381A-4F0B-42FA-A5FD-76CC81B7D2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9A8B4E-FDB2-442F-A1FE-63815B7A5B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1670</Words>
  <Application>Microsoft Office PowerPoint</Application>
  <PresentationFormat>A4 Paper (210x297 mm)</PresentationFormat>
  <Paragraphs>287</Paragraphs>
  <Slides>11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Pangolin</vt:lpstr>
      <vt:lpstr>Calibri Light</vt:lpstr>
      <vt:lpstr>Source Sans Pro</vt:lpstr>
      <vt:lpstr>Arial</vt:lpstr>
      <vt:lpstr>Segoe UI</vt:lpstr>
      <vt:lpstr>Calibri</vt:lpstr>
      <vt:lpstr>Office</vt:lpstr>
      <vt:lpstr>Lagemaße</vt:lpstr>
      <vt:lpstr>https://fhstp.github.io/comixplain</vt:lpstr>
      <vt:lpstr>1</vt:lpstr>
      <vt:lpstr>2</vt:lpstr>
      <vt:lpstr>3</vt:lpstr>
      <vt:lpstr>4</vt:lpstr>
      <vt:lpstr>5</vt:lpstr>
      <vt:lpstr>6</vt:lpstr>
      <vt:lpstr>7</vt:lpstr>
      <vt:lpstr>8</vt:lpstr>
      <vt:lpstr>Lagemaße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80</cp:revision>
  <dcterms:created xsi:type="dcterms:W3CDTF">2022-09-19T11:21:57Z</dcterms:created>
  <dcterms:modified xsi:type="dcterms:W3CDTF">2024-07-15T15:05:36Z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